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pt-BR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90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66F"/>
    <a:srgbClr val="75808A"/>
    <a:srgbClr val="132677"/>
    <a:srgbClr val="4B5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28" autoAdjust="0"/>
    <p:restoredTop sz="94660"/>
  </p:normalViewPr>
  <p:slideViewPr>
    <p:cSldViewPr snapToGrid="0">
      <p:cViewPr>
        <p:scale>
          <a:sx n="33" d="100"/>
          <a:sy n="33" d="100"/>
        </p:scale>
        <p:origin x="3496" y="144"/>
      </p:cViewPr>
      <p:guideLst>
        <p:guide orient="horz" pos="13606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5701553"/>
            <a:ext cx="28800425" cy="43568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Imagem 3" descr="unnamed.jpg"/>
          <p:cNvPicPr>
            <a:picLocks noChangeAspect="1" noChangeArrowheads="1"/>
          </p:cNvPicPr>
          <p:nvPr userDrawn="1"/>
        </p:nvPicPr>
        <p:blipFill>
          <a:blip r:embed="rId2" cstate="print"/>
          <a:srcRect l="6699" t="87799" r="11240" b="3801"/>
          <a:stretch>
            <a:fillRect/>
          </a:stretch>
        </p:blipFill>
        <p:spPr bwMode="auto">
          <a:xfrm>
            <a:off x="5540182" y="40134708"/>
            <a:ext cx="18502531" cy="306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 l="40258" t="46535" r="41409" b="13940"/>
          <a:stretch>
            <a:fillRect/>
          </a:stretch>
        </p:blipFill>
        <p:spPr bwMode="auto">
          <a:xfrm>
            <a:off x="203200" y="40088457"/>
            <a:ext cx="4876800" cy="293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 l="60077" t="46047" r="27040" b="12344"/>
          <a:stretch>
            <a:fillRect/>
          </a:stretch>
        </p:blipFill>
        <p:spPr bwMode="auto">
          <a:xfrm>
            <a:off x="24921029" y="39972343"/>
            <a:ext cx="3614057" cy="308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437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abecalho ECECON 2013.jp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20000"/>
          </a:blip>
          <a:srcRect t="22421" r="87671" b="19105"/>
          <a:stretch>
            <a:fillRect/>
          </a:stretch>
        </p:blipFill>
        <p:spPr>
          <a:xfrm>
            <a:off x="141359" y="6615953"/>
            <a:ext cx="28214006" cy="3334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7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e-maildaoutrapessoa@ufsc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7"/>
          <p:cNvSpPr txBox="1">
            <a:spLocks/>
          </p:cNvSpPr>
          <p:nvPr/>
        </p:nvSpPr>
        <p:spPr>
          <a:xfrm>
            <a:off x="0" y="5120897"/>
            <a:ext cx="28800425" cy="38802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marL="0" indent="0" algn="ctr" defTabSz="2880086" rtl="0" eaLnBrk="1" latinLnBrk="0" hangingPunct="1">
              <a:lnSpc>
                <a:spcPts val="8640"/>
              </a:lnSpc>
              <a:spcBef>
                <a:spcPts val="4200"/>
              </a:spcBef>
              <a:spcAft>
                <a:spcPts val="1800"/>
              </a:spcAft>
              <a:buFont typeface="Arial" panose="020B0604020202020204" pitchFamily="34" charset="0"/>
              <a:buNone/>
              <a:defRPr sz="7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1600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107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150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193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920236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60278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321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403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Título do trabalho para você substituir. Use no máximo três linhas. Quando precisar mais, reduzir a fonte. </a:t>
            </a:r>
            <a:br>
              <a:rPr lang="pt-BR" dirty="0" smtClean="0"/>
            </a:br>
            <a:r>
              <a:rPr lang="pt-BR" dirty="0" smtClean="0"/>
              <a:t>Se o título for pequeno, aumente a fonte.</a:t>
            </a:r>
            <a:endParaRPr lang="pt-BR" dirty="0"/>
          </a:p>
        </p:txBody>
      </p:sp>
      <p:sp>
        <p:nvSpPr>
          <p:cNvPr id="7" name="Espaço Reservado para Texto 4"/>
          <p:cNvSpPr txBox="1">
            <a:spLocks/>
          </p:cNvSpPr>
          <p:nvPr/>
        </p:nvSpPr>
        <p:spPr>
          <a:xfrm>
            <a:off x="800100" y="10004642"/>
            <a:ext cx="26889075" cy="3711358"/>
          </a:xfrm>
          <a:prstGeom prst="rect">
            <a:avLst/>
          </a:prstGeom>
        </p:spPr>
        <p:txBody>
          <a:bodyPr/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5500" b="1" kern="1200" baseline="0">
                <a:solidFill>
                  <a:srgbClr val="4B55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440043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2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920236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60278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321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403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dirty="0" smtClean="0"/>
              <a:t>Nome da outra pessoa | </a:t>
            </a:r>
            <a:r>
              <a:rPr lang="pt-BR" dirty="0" smtClean="0">
                <a:hlinkClick r:id="rId2"/>
              </a:rPr>
              <a:t>e-maildaoutrapessoa@ufsc.br</a:t>
            </a: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Nome da outra pessoa | </a:t>
            </a:r>
            <a:r>
              <a:rPr lang="pt-BR" dirty="0" smtClean="0">
                <a:hlinkClick r:id="rId2"/>
              </a:rPr>
              <a:t>e-maildaoutrapessoa@ufsc.br</a:t>
            </a: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Nome da outra pessoa | </a:t>
            </a:r>
            <a:r>
              <a:rPr lang="pt-BR" dirty="0" smtClean="0">
                <a:hlinkClick r:id="rId2"/>
              </a:rPr>
              <a:t>e-maildaoutrapessoa@ufsc.br</a:t>
            </a: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</p:txBody>
      </p:sp>
      <p:sp>
        <p:nvSpPr>
          <p:cNvPr id="8" name="Espaço Reservado para Texto 12"/>
          <p:cNvSpPr txBox="1">
            <a:spLocks/>
          </p:cNvSpPr>
          <p:nvPr/>
        </p:nvSpPr>
        <p:spPr>
          <a:xfrm>
            <a:off x="1143000" y="14511932"/>
            <a:ext cx="26803349" cy="25150168"/>
          </a:xfrm>
          <a:prstGeom prst="rect">
            <a:avLst/>
          </a:prstGeom>
        </p:spPr>
        <p:txBody>
          <a:bodyPr numCol="2" spcCol="1080000"/>
          <a:lstStyle>
            <a:lvl1pPr marL="0" marR="0" indent="0" algn="just" defTabSz="2880086" rtl="0" eaLnBrk="1" fontAlgn="auto" latinLnBrk="0" hangingPunct="1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kern="1200">
                <a:solidFill>
                  <a:srgbClr val="7580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1600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107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150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193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920236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60278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321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403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>
                <a:solidFill>
                  <a:schemeClr val="tx1"/>
                </a:solidFill>
              </a:rPr>
              <a:t>Lorem</a:t>
            </a:r>
            <a:r>
              <a:rPr lang="pt-BR" dirty="0">
                <a:solidFill>
                  <a:schemeClr val="tx1"/>
                </a:solidFill>
              </a:rPr>
              <a:t> ipsum </a:t>
            </a:r>
            <a:r>
              <a:rPr lang="pt-BR" dirty="0" err="1">
                <a:solidFill>
                  <a:schemeClr val="tx1"/>
                </a:solidFill>
              </a:rPr>
              <a:t>dolor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sit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amet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consectetur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adipisicing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elit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sed</a:t>
            </a:r>
            <a:r>
              <a:rPr lang="pt-BR" dirty="0">
                <a:solidFill>
                  <a:schemeClr val="tx1"/>
                </a:solidFill>
              </a:rPr>
              <a:t> do </a:t>
            </a:r>
            <a:r>
              <a:rPr lang="pt-BR" dirty="0" err="1">
                <a:solidFill>
                  <a:schemeClr val="tx1"/>
                </a:solidFill>
              </a:rPr>
              <a:t>eiusmod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tempor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incididunt</a:t>
            </a:r>
            <a:r>
              <a:rPr lang="pt-BR" dirty="0">
                <a:solidFill>
                  <a:schemeClr val="tx1"/>
                </a:solidFill>
              </a:rPr>
              <a:t> ut labore et </a:t>
            </a:r>
            <a:r>
              <a:rPr lang="pt-BR" dirty="0" err="1">
                <a:solidFill>
                  <a:schemeClr val="tx1"/>
                </a:solidFill>
              </a:rPr>
              <a:t>dolore</a:t>
            </a:r>
            <a:r>
              <a:rPr lang="pt-BR" dirty="0">
                <a:solidFill>
                  <a:schemeClr val="tx1"/>
                </a:solidFill>
              </a:rPr>
              <a:t> magna </a:t>
            </a:r>
            <a:r>
              <a:rPr lang="pt-BR" dirty="0" err="1">
                <a:solidFill>
                  <a:schemeClr val="tx1"/>
                </a:solidFill>
              </a:rPr>
              <a:t>aliqua</a:t>
            </a:r>
            <a:r>
              <a:rPr lang="pt-BR" dirty="0">
                <a:solidFill>
                  <a:schemeClr val="tx1"/>
                </a:solidFill>
              </a:rPr>
              <a:t>. Ut </a:t>
            </a:r>
            <a:r>
              <a:rPr lang="pt-BR" dirty="0" err="1">
                <a:solidFill>
                  <a:schemeClr val="tx1"/>
                </a:solidFill>
              </a:rPr>
              <a:t>enim</a:t>
            </a:r>
            <a:r>
              <a:rPr lang="pt-BR" dirty="0">
                <a:solidFill>
                  <a:schemeClr val="tx1"/>
                </a:solidFill>
              </a:rPr>
              <a:t> ad </a:t>
            </a:r>
            <a:r>
              <a:rPr lang="pt-BR" dirty="0" err="1">
                <a:solidFill>
                  <a:schemeClr val="tx1"/>
                </a:solidFill>
              </a:rPr>
              <a:t>minim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veniam</a:t>
            </a:r>
            <a:r>
              <a:rPr lang="pt-BR" dirty="0">
                <a:solidFill>
                  <a:schemeClr val="tx1"/>
                </a:solidFill>
              </a:rPr>
              <a:t>, quis </a:t>
            </a:r>
            <a:r>
              <a:rPr lang="pt-BR" dirty="0" err="1">
                <a:solidFill>
                  <a:schemeClr val="tx1"/>
                </a:solidFill>
              </a:rPr>
              <a:t>nostrud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exercitation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ullamco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laboris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nisi</a:t>
            </a:r>
            <a:r>
              <a:rPr lang="pt-BR" dirty="0">
                <a:solidFill>
                  <a:schemeClr val="tx1"/>
                </a:solidFill>
              </a:rPr>
              <a:t> ut </a:t>
            </a:r>
            <a:r>
              <a:rPr lang="pt-BR" dirty="0" err="1">
                <a:solidFill>
                  <a:schemeClr val="tx1"/>
                </a:solidFill>
              </a:rPr>
              <a:t>aliquip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ex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ea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commodo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consequat</a:t>
            </a:r>
            <a:r>
              <a:rPr lang="pt-BR" dirty="0">
                <a:solidFill>
                  <a:schemeClr val="tx1"/>
                </a:solidFill>
              </a:rPr>
              <a:t>. </a:t>
            </a:r>
            <a:r>
              <a:rPr lang="pt-BR" dirty="0" err="1">
                <a:solidFill>
                  <a:schemeClr val="tx1"/>
                </a:solidFill>
              </a:rPr>
              <a:t>Duis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aute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irure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dolor</a:t>
            </a:r>
            <a:r>
              <a:rPr lang="pt-BR" dirty="0">
                <a:solidFill>
                  <a:schemeClr val="tx1"/>
                </a:solidFill>
              </a:rPr>
              <a:t> in </a:t>
            </a:r>
            <a:r>
              <a:rPr lang="pt-BR" dirty="0" err="1">
                <a:solidFill>
                  <a:schemeClr val="tx1"/>
                </a:solidFill>
              </a:rPr>
              <a:t>reprehenderit</a:t>
            </a:r>
            <a:r>
              <a:rPr lang="pt-BR" dirty="0">
                <a:solidFill>
                  <a:schemeClr val="tx1"/>
                </a:solidFill>
              </a:rPr>
              <a:t> in </a:t>
            </a:r>
            <a:r>
              <a:rPr lang="pt-BR" dirty="0" err="1">
                <a:solidFill>
                  <a:schemeClr val="tx1"/>
                </a:solidFill>
              </a:rPr>
              <a:t>voluptate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velit</a:t>
            </a:r>
            <a:r>
              <a:rPr lang="pt-BR" dirty="0">
                <a:solidFill>
                  <a:schemeClr val="tx1"/>
                </a:solidFill>
              </a:rPr>
              <a:t> esse </a:t>
            </a:r>
            <a:r>
              <a:rPr lang="pt-BR" dirty="0" err="1">
                <a:solidFill>
                  <a:schemeClr val="tx1"/>
                </a:solidFill>
              </a:rPr>
              <a:t>cillum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dolore</a:t>
            </a:r>
            <a:r>
              <a:rPr lang="pt-BR" dirty="0">
                <a:solidFill>
                  <a:schemeClr val="tx1"/>
                </a:solidFill>
              </a:rPr>
              <a:t> eu </a:t>
            </a:r>
            <a:r>
              <a:rPr lang="pt-BR" dirty="0" err="1">
                <a:solidFill>
                  <a:schemeClr val="tx1"/>
                </a:solidFill>
              </a:rPr>
              <a:t>fugiat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nulla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pariatur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marL="1250950"/>
            <a:r>
              <a:rPr lang="pt-BR" b="1" dirty="0" smtClean="0">
                <a:solidFill>
                  <a:srgbClr val="13266F"/>
                </a:solidFill>
              </a:rPr>
              <a:t>1) Exemplo </a:t>
            </a:r>
            <a:r>
              <a:rPr lang="pt-BR" b="1" dirty="0">
                <a:solidFill>
                  <a:srgbClr val="13266F"/>
                </a:solidFill>
              </a:rPr>
              <a:t>de </a:t>
            </a:r>
            <a:r>
              <a:rPr lang="pt-BR" b="1" dirty="0" smtClean="0">
                <a:solidFill>
                  <a:srgbClr val="13266F"/>
                </a:solidFill>
              </a:rPr>
              <a:t>subtítulo</a:t>
            </a:r>
          </a:p>
          <a:p>
            <a:r>
              <a:rPr lang="pt-BR" dirty="0" err="1" smtClean="0">
                <a:solidFill>
                  <a:schemeClr val="tx1"/>
                </a:solidFill>
              </a:rPr>
              <a:t>Sed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ut </a:t>
            </a:r>
            <a:r>
              <a:rPr lang="pt-BR" dirty="0" err="1">
                <a:solidFill>
                  <a:schemeClr val="tx1"/>
                </a:solidFill>
              </a:rPr>
              <a:t>perspiciatis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unde</a:t>
            </a:r>
            <a:r>
              <a:rPr lang="pt-BR" dirty="0">
                <a:solidFill>
                  <a:schemeClr val="tx1"/>
                </a:solidFill>
              </a:rPr>
              <a:t> omnis </a:t>
            </a:r>
            <a:r>
              <a:rPr lang="pt-BR" dirty="0" err="1">
                <a:solidFill>
                  <a:schemeClr val="tx1"/>
                </a:solidFill>
              </a:rPr>
              <a:t>iste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natus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error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sit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voluptatem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accusantium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doloremque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laudantium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totam</a:t>
            </a:r>
            <a:r>
              <a:rPr lang="pt-BR" dirty="0">
                <a:solidFill>
                  <a:schemeClr val="tx1"/>
                </a:solidFill>
              </a:rPr>
              <a:t> rem </a:t>
            </a:r>
            <a:r>
              <a:rPr lang="pt-BR" dirty="0" err="1">
                <a:solidFill>
                  <a:schemeClr val="tx1"/>
                </a:solidFill>
              </a:rPr>
              <a:t>aperiam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eaque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ipsa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quae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ab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illo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inventore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veritatis</a:t>
            </a:r>
            <a:r>
              <a:rPr lang="pt-BR" dirty="0">
                <a:solidFill>
                  <a:schemeClr val="tx1"/>
                </a:solidFill>
              </a:rPr>
              <a:t> et </a:t>
            </a:r>
            <a:r>
              <a:rPr lang="pt-BR" dirty="0" err="1">
                <a:solidFill>
                  <a:schemeClr val="tx1"/>
                </a:solidFill>
              </a:rPr>
              <a:t>quasi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architecto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beatae</a:t>
            </a:r>
            <a:r>
              <a:rPr lang="pt-BR" dirty="0">
                <a:solidFill>
                  <a:schemeClr val="tx1"/>
                </a:solidFill>
              </a:rPr>
              <a:t> vitae </a:t>
            </a:r>
            <a:r>
              <a:rPr lang="pt-BR" dirty="0" err="1">
                <a:solidFill>
                  <a:schemeClr val="tx1"/>
                </a:solidFill>
              </a:rPr>
              <a:t>dicta</a:t>
            </a:r>
            <a:r>
              <a:rPr lang="pt-BR" dirty="0">
                <a:solidFill>
                  <a:schemeClr val="tx1"/>
                </a:solidFill>
              </a:rPr>
              <a:t> sunt </a:t>
            </a:r>
            <a:r>
              <a:rPr lang="pt-BR" dirty="0" err="1">
                <a:solidFill>
                  <a:schemeClr val="tx1"/>
                </a:solidFill>
              </a:rPr>
              <a:t>explicabo</a:t>
            </a:r>
            <a:r>
              <a:rPr lang="pt-BR" dirty="0">
                <a:solidFill>
                  <a:schemeClr val="tx1"/>
                </a:solidFill>
              </a:rPr>
              <a:t>. Nemo </a:t>
            </a:r>
            <a:r>
              <a:rPr lang="pt-BR" dirty="0" err="1">
                <a:solidFill>
                  <a:schemeClr val="tx1"/>
                </a:solidFill>
              </a:rPr>
              <a:t>enim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ipsam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voluptatem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quia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voluptas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sit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aspernatur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aut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odit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aut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fugit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sed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quia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consequuntur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magni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dolores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eos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qui</a:t>
            </a:r>
            <a:r>
              <a:rPr lang="pt-BR" dirty="0">
                <a:solidFill>
                  <a:schemeClr val="tx1"/>
                </a:solidFill>
              </a:rPr>
              <a:t> ratione </a:t>
            </a:r>
            <a:r>
              <a:rPr lang="pt-BR" dirty="0" err="1">
                <a:solidFill>
                  <a:schemeClr val="tx1"/>
                </a:solidFill>
              </a:rPr>
              <a:t>voluptatem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sequi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nesciunt</a:t>
            </a:r>
            <a:r>
              <a:rPr lang="pt-BR" dirty="0">
                <a:solidFill>
                  <a:schemeClr val="tx1"/>
                </a:solidFill>
              </a:rPr>
              <a:t>. </a:t>
            </a:r>
            <a:r>
              <a:rPr lang="pt-BR" dirty="0" err="1">
                <a:solidFill>
                  <a:schemeClr val="tx1"/>
                </a:solidFill>
              </a:rPr>
              <a:t>Neque</a:t>
            </a:r>
            <a:r>
              <a:rPr lang="pt-BR" dirty="0">
                <a:solidFill>
                  <a:schemeClr val="tx1"/>
                </a:solidFill>
              </a:rPr>
              <a:t> porro </a:t>
            </a:r>
            <a:r>
              <a:rPr lang="pt-BR" dirty="0" err="1">
                <a:solidFill>
                  <a:schemeClr val="tx1"/>
                </a:solidFill>
              </a:rPr>
              <a:t>quisquam</a:t>
            </a:r>
            <a:r>
              <a:rPr lang="pt-BR" dirty="0">
                <a:solidFill>
                  <a:schemeClr val="tx1"/>
                </a:solidFill>
              </a:rPr>
              <a:t> est, </a:t>
            </a:r>
            <a:r>
              <a:rPr lang="pt-BR" dirty="0" err="1">
                <a:solidFill>
                  <a:schemeClr val="tx1"/>
                </a:solidFill>
              </a:rPr>
              <a:t>qui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dolorem</a:t>
            </a:r>
            <a:r>
              <a:rPr lang="pt-BR" dirty="0">
                <a:solidFill>
                  <a:schemeClr val="tx1"/>
                </a:solidFill>
              </a:rPr>
              <a:t> ipsum </a:t>
            </a:r>
            <a:r>
              <a:rPr lang="pt-BR" dirty="0" err="1">
                <a:solidFill>
                  <a:schemeClr val="tx1"/>
                </a:solidFill>
              </a:rPr>
              <a:t>quia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dolor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sit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amet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consectetur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adipisci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velit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sed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quia</a:t>
            </a:r>
            <a:r>
              <a:rPr lang="pt-BR" dirty="0">
                <a:solidFill>
                  <a:schemeClr val="tx1"/>
                </a:solidFill>
              </a:rPr>
              <a:t> non </a:t>
            </a:r>
            <a:r>
              <a:rPr lang="pt-BR" dirty="0" err="1">
                <a:solidFill>
                  <a:schemeClr val="tx1"/>
                </a:solidFill>
              </a:rPr>
              <a:t>numquam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eius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modi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tempora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incidunt</a:t>
            </a:r>
            <a:r>
              <a:rPr lang="pt-BR" dirty="0">
                <a:solidFill>
                  <a:schemeClr val="tx1"/>
                </a:solidFill>
              </a:rPr>
              <a:t> ut labore et </a:t>
            </a:r>
            <a:r>
              <a:rPr lang="pt-BR" dirty="0" err="1">
                <a:solidFill>
                  <a:schemeClr val="tx1"/>
                </a:solidFill>
              </a:rPr>
              <a:t>dolore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magnam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aliquam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quaerat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voluptatem</a:t>
            </a:r>
            <a:r>
              <a:rPr lang="pt-BR" dirty="0">
                <a:solidFill>
                  <a:schemeClr val="tx1"/>
                </a:solidFill>
              </a:rPr>
              <a:t>. </a:t>
            </a:r>
            <a:endParaRPr lang="pt-BR" dirty="0" smtClean="0">
              <a:solidFill>
                <a:schemeClr val="tx1"/>
              </a:solidFill>
            </a:endParaRPr>
          </a:p>
          <a:p>
            <a:pPr marL="1347788"/>
            <a:r>
              <a:rPr lang="pt-BR" b="1" dirty="0" smtClean="0">
                <a:solidFill>
                  <a:srgbClr val="13266F"/>
                </a:solidFill>
              </a:rPr>
              <a:t>2) Exemplo de subtítulo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Ut </a:t>
            </a:r>
            <a:r>
              <a:rPr lang="pt-BR" dirty="0" err="1">
                <a:solidFill>
                  <a:schemeClr val="tx1"/>
                </a:solidFill>
              </a:rPr>
              <a:t>enim</a:t>
            </a:r>
            <a:r>
              <a:rPr lang="pt-BR" dirty="0">
                <a:solidFill>
                  <a:schemeClr val="tx1"/>
                </a:solidFill>
              </a:rPr>
              <a:t> ad </a:t>
            </a:r>
            <a:r>
              <a:rPr lang="pt-BR" dirty="0" err="1">
                <a:solidFill>
                  <a:schemeClr val="tx1"/>
                </a:solidFill>
              </a:rPr>
              <a:t>minima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veniam</a:t>
            </a:r>
            <a:r>
              <a:rPr lang="pt-BR" dirty="0">
                <a:solidFill>
                  <a:schemeClr val="tx1"/>
                </a:solidFill>
              </a:rPr>
              <a:t>, quis </a:t>
            </a:r>
            <a:r>
              <a:rPr lang="pt-BR" dirty="0" err="1">
                <a:solidFill>
                  <a:schemeClr val="tx1"/>
                </a:solidFill>
              </a:rPr>
              <a:t>nostrum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exercitationem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ullam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corporis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suscipit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laboriosam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nisi</a:t>
            </a:r>
            <a:r>
              <a:rPr lang="pt-BR" dirty="0">
                <a:solidFill>
                  <a:schemeClr val="tx1"/>
                </a:solidFill>
              </a:rPr>
              <a:t> ut </a:t>
            </a:r>
            <a:r>
              <a:rPr lang="pt-BR" dirty="0" err="1">
                <a:solidFill>
                  <a:schemeClr val="tx1"/>
                </a:solidFill>
              </a:rPr>
              <a:t>aliquid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ex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ea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commodi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consequatur</a:t>
            </a:r>
            <a:r>
              <a:rPr lang="pt-BR" dirty="0">
                <a:solidFill>
                  <a:schemeClr val="tx1"/>
                </a:solidFill>
              </a:rPr>
              <a:t>? Quis autem </a:t>
            </a:r>
            <a:r>
              <a:rPr lang="pt-BR" dirty="0" err="1">
                <a:solidFill>
                  <a:schemeClr val="tx1"/>
                </a:solidFill>
              </a:rPr>
              <a:t>vel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eum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iure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reprehenderit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qui</a:t>
            </a:r>
            <a:r>
              <a:rPr lang="pt-BR" dirty="0">
                <a:solidFill>
                  <a:schemeClr val="tx1"/>
                </a:solidFill>
              </a:rPr>
              <a:t> in </a:t>
            </a:r>
            <a:r>
              <a:rPr lang="pt-BR" dirty="0" err="1">
                <a:solidFill>
                  <a:schemeClr val="tx1"/>
                </a:solidFill>
              </a:rPr>
              <a:t>ea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voluptate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velit</a:t>
            </a:r>
            <a:r>
              <a:rPr lang="pt-BR" dirty="0">
                <a:solidFill>
                  <a:schemeClr val="tx1"/>
                </a:solidFill>
              </a:rPr>
              <a:t> esse </a:t>
            </a:r>
            <a:r>
              <a:rPr lang="pt-BR" dirty="0" err="1">
                <a:solidFill>
                  <a:schemeClr val="tx1"/>
                </a:solidFill>
              </a:rPr>
              <a:t>quam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nihil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molestiae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consequatur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vel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illum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qui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dolorem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eum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fugiat</a:t>
            </a:r>
            <a:r>
              <a:rPr lang="pt-BR" dirty="0">
                <a:solidFill>
                  <a:schemeClr val="tx1"/>
                </a:solidFill>
              </a:rPr>
              <a:t> quo </a:t>
            </a:r>
            <a:r>
              <a:rPr lang="pt-BR" dirty="0" err="1">
                <a:solidFill>
                  <a:schemeClr val="tx1"/>
                </a:solidFill>
              </a:rPr>
              <a:t>voluptas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nulla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pariatur</a:t>
            </a:r>
            <a:r>
              <a:rPr lang="pt-BR" dirty="0">
                <a:solidFill>
                  <a:schemeClr val="tx1"/>
                </a:solidFill>
              </a:rPr>
              <a:t>? At vero </a:t>
            </a:r>
            <a:r>
              <a:rPr lang="pt-BR" dirty="0" err="1">
                <a:solidFill>
                  <a:schemeClr val="tx1"/>
                </a:solidFill>
              </a:rPr>
              <a:t>eos</a:t>
            </a:r>
            <a:r>
              <a:rPr lang="pt-BR" dirty="0">
                <a:solidFill>
                  <a:schemeClr val="tx1"/>
                </a:solidFill>
              </a:rPr>
              <a:t> et </a:t>
            </a:r>
            <a:r>
              <a:rPr lang="pt-BR" dirty="0" err="1">
                <a:solidFill>
                  <a:schemeClr val="tx1"/>
                </a:solidFill>
              </a:rPr>
              <a:t>accusamus</a:t>
            </a:r>
            <a:r>
              <a:rPr lang="pt-BR" dirty="0">
                <a:solidFill>
                  <a:schemeClr val="tx1"/>
                </a:solidFill>
              </a:rPr>
              <a:t> et </a:t>
            </a:r>
            <a:r>
              <a:rPr lang="pt-BR" dirty="0" err="1">
                <a:solidFill>
                  <a:schemeClr val="tx1"/>
                </a:solidFill>
              </a:rPr>
              <a:t>iusto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odio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dignissimos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ducimus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qui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blanditiis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praesentium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voluptatum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deleniti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atque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corrupti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quos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dolores</a:t>
            </a:r>
            <a:r>
              <a:rPr lang="pt-BR" dirty="0">
                <a:solidFill>
                  <a:schemeClr val="tx1"/>
                </a:solidFill>
              </a:rPr>
              <a:t> et </a:t>
            </a:r>
            <a:r>
              <a:rPr lang="pt-BR" dirty="0" err="1">
                <a:solidFill>
                  <a:schemeClr val="tx1"/>
                </a:solidFill>
              </a:rPr>
              <a:t>quas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molestias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excepturi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sint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occaecati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cupiditate</a:t>
            </a:r>
            <a:r>
              <a:rPr lang="pt-BR" dirty="0">
                <a:solidFill>
                  <a:schemeClr val="tx1"/>
                </a:solidFill>
              </a:rPr>
              <a:t> non </a:t>
            </a:r>
            <a:r>
              <a:rPr lang="pt-BR" dirty="0" err="1">
                <a:solidFill>
                  <a:schemeClr val="tx1"/>
                </a:solidFill>
              </a:rPr>
              <a:t>provident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pPr marL="1058863"/>
            <a:r>
              <a:rPr lang="pt-BR" sz="4000" i="1" dirty="0" smtClean="0">
                <a:solidFill>
                  <a:schemeClr val="tx1"/>
                </a:solidFill>
              </a:rPr>
              <a:t>Nam libero tempore, cum soluta </a:t>
            </a:r>
            <a:r>
              <a:rPr lang="pt-BR" sz="4000" i="1" dirty="0" err="1" smtClean="0">
                <a:solidFill>
                  <a:schemeClr val="tx1"/>
                </a:solidFill>
              </a:rPr>
              <a:t>nobis</a:t>
            </a:r>
            <a:r>
              <a:rPr lang="pt-BR" sz="4000" i="1" dirty="0" smtClean="0">
                <a:solidFill>
                  <a:schemeClr val="tx1"/>
                </a:solidFill>
              </a:rPr>
              <a:t> est </a:t>
            </a:r>
            <a:r>
              <a:rPr lang="pt-BR" sz="4000" i="1" dirty="0" err="1" smtClean="0">
                <a:solidFill>
                  <a:schemeClr val="tx1"/>
                </a:solidFill>
              </a:rPr>
              <a:t>eligendi</a:t>
            </a:r>
            <a:r>
              <a:rPr lang="pt-BR" sz="4000" i="1" dirty="0" smtClean="0">
                <a:solidFill>
                  <a:schemeClr val="tx1"/>
                </a:solidFill>
              </a:rPr>
              <a:t> </a:t>
            </a:r>
            <a:r>
              <a:rPr lang="pt-BR" sz="4000" i="1" dirty="0" err="1" smtClean="0">
                <a:solidFill>
                  <a:schemeClr val="tx1"/>
                </a:solidFill>
              </a:rPr>
              <a:t>optio</a:t>
            </a:r>
            <a:r>
              <a:rPr lang="pt-BR" sz="4000" i="1" dirty="0" smtClean="0">
                <a:solidFill>
                  <a:schemeClr val="tx1"/>
                </a:solidFill>
              </a:rPr>
              <a:t> </a:t>
            </a:r>
            <a:r>
              <a:rPr lang="pt-BR" sz="4000" i="1" dirty="0" err="1" smtClean="0">
                <a:solidFill>
                  <a:schemeClr val="tx1"/>
                </a:solidFill>
              </a:rPr>
              <a:t>cumque</a:t>
            </a:r>
            <a:r>
              <a:rPr lang="pt-BR" sz="4000" i="1" dirty="0" smtClean="0">
                <a:solidFill>
                  <a:schemeClr val="tx1"/>
                </a:solidFill>
              </a:rPr>
              <a:t> </a:t>
            </a:r>
            <a:r>
              <a:rPr lang="pt-BR" sz="4000" i="1" dirty="0" err="1" smtClean="0">
                <a:solidFill>
                  <a:schemeClr val="tx1"/>
                </a:solidFill>
              </a:rPr>
              <a:t>nihil</a:t>
            </a:r>
            <a:r>
              <a:rPr lang="pt-BR" sz="4000" i="1" dirty="0" smtClean="0">
                <a:solidFill>
                  <a:schemeClr val="tx1"/>
                </a:solidFill>
              </a:rPr>
              <a:t> </a:t>
            </a:r>
            <a:r>
              <a:rPr lang="pt-BR" sz="4000" i="1" dirty="0" err="1" smtClean="0">
                <a:solidFill>
                  <a:schemeClr val="tx1"/>
                </a:solidFill>
              </a:rPr>
              <a:t>impedit</a:t>
            </a:r>
            <a:r>
              <a:rPr lang="pt-BR" sz="4000" i="1" dirty="0" smtClean="0">
                <a:solidFill>
                  <a:schemeClr val="tx1"/>
                </a:solidFill>
              </a:rPr>
              <a:t> quo </a:t>
            </a:r>
            <a:r>
              <a:rPr lang="pt-BR" sz="4000" i="1" dirty="0" err="1" smtClean="0">
                <a:solidFill>
                  <a:schemeClr val="tx1"/>
                </a:solidFill>
              </a:rPr>
              <a:t>minus</a:t>
            </a:r>
            <a:r>
              <a:rPr lang="pt-BR" sz="4000" i="1" dirty="0" smtClean="0">
                <a:solidFill>
                  <a:schemeClr val="tx1"/>
                </a:solidFill>
              </a:rPr>
              <a:t> id quod </a:t>
            </a:r>
            <a:r>
              <a:rPr lang="pt-BR" sz="4000" i="1" dirty="0" err="1" smtClean="0">
                <a:solidFill>
                  <a:schemeClr val="tx1"/>
                </a:solidFill>
              </a:rPr>
              <a:t>maxime</a:t>
            </a:r>
            <a:r>
              <a:rPr lang="pt-BR" sz="4000" i="1" dirty="0" smtClean="0">
                <a:solidFill>
                  <a:schemeClr val="tx1"/>
                </a:solidFill>
              </a:rPr>
              <a:t> </a:t>
            </a:r>
            <a:r>
              <a:rPr lang="pt-BR" sz="4000" i="1" dirty="0" err="1" smtClean="0">
                <a:solidFill>
                  <a:schemeClr val="tx1"/>
                </a:solidFill>
              </a:rPr>
              <a:t>placeat</a:t>
            </a:r>
            <a:r>
              <a:rPr lang="pt-BR" sz="4000" i="1" dirty="0" smtClean="0">
                <a:solidFill>
                  <a:schemeClr val="tx1"/>
                </a:solidFill>
              </a:rPr>
              <a:t> </a:t>
            </a:r>
            <a:r>
              <a:rPr lang="pt-BR" sz="4000" i="1" dirty="0" err="1" smtClean="0">
                <a:solidFill>
                  <a:schemeClr val="tx1"/>
                </a:solidFill>
              </a:rPr>
              <a:t>facere</a:t>
            </a:r>
            <a:r>
              <a:rPr lang="pt-BR" sz="4000" i="1" dirty="0" smtClean="0">
                <a:solidFill>
                  <a:schemeClr val="tx1"/>
                </a:solidFill>
              </a:rPr>
              <a:t> </a:t>
            </a:r>
            <a:r>
              <a:rPr lang="pt-BR" sz="4000" i="1" dirty="0" err="1" smtClean="0">
                <a:solidFill>
                  <a:schemeClr val="tx1"/>
                </a:solidFill>
              </a:rPr>
              <a:t>possimus</a:t>
            </a:r>
            <a:r>
              <a:rPr lang="pt-BR" sz="4000" i="1" dirty="0" smtClean="0">
                <a:solidFill>
                  <a:schemeClr val="tx1"/>
                </a:solidFill>
              </a:rPr>
              <a:t>, omnis </a:t>
            </a:r>
            <a:r>
              <a:rPr lang="pt-BR" sz="4000" i="1" dirty="0" err="1" smtClean="0">
                <a:solidFill>
                  <a:schemeClr val="tx1"/>
                </a:solidFill>
              </a:rPr>
              <a:t>voluptas</a:t>
            </a:r>
            <a:r>
              <a:rPr lang="pt-BR" sz="4000" i="1" dirty="0" smtClean="0">
                <a:solidFill>
                  <a:schemeClr val="tx1"/>
                </a:solidFill>
              </a:rPr>
              <a:t> </a:t>
            </a:r>
            <a:r>
              <a:rPr lang="pt-BR" sz="4000" i="1" dirty="0" err="1" smtClean="0">
                <a:solidFill>
                  <a:schemeClr val="tx1"/>
                </a:solidFill>
              </a:rPr>
              <a:t>assumenda</a:t>
            </a:r>
            <a:r>
              <a:rPr lang="pt-BR" sz="4000" i="1" dirty="0" smtClean="0">
                <a:solidFill>
                  <a:schemeClr val="tx1"/>
                </a:solidFill>
              </a:rPr>
              <a:t> est, omnis </a:t>
            </a:r>
            <a:r>
              <a:rPr lang="pt-BR" sz="4000" i="1" dirty="0" err="1" smtClean="0">
                <a:solidFill>
                  <a:schemeClr val="tx1"/>
                </a:solidFill>
              </a:rPr>
              <a:t>dolor</a:t>
            </a:r>
            <a:r>
              <a:rPr lang="pt-BR" sz="4000" i="1" dirty="0" smtClean="0">
                <a:solidFill>
                  <a:schemeClr val="tx1"/>
                </a:solidFill>
              </a:rPr>
              <a:t> </a:t>
            </a:r>
            <a:r>
              <a:rPr lang="pt-BR" sz="4000" i="1" dirty="0" err="1" smtClean="0">
                <a:solidFill>
                  <a:schemeClr val="tx1"/>
                </a:solidFill>
              </a:rPr>
              <a:t>repellendus</a:t>
            </a:r>
            <a:r>
              <a:rPr lang="pt-BR" sz="4000" i="1" dirty="0" smtClean="0">
                <a:solidFill>
                  <a:schemeClr val="tx1"/>
                </a:solidFill>
              </a:rPr>
              <a:t>. </a:t>
            </a:r>
            <a:r>
              <a:rPr lang="pt-BR" sz="4000" i="1" dirty="0" err="1" smtClean="0">
                <a:solidFill>
                  <a:schemeClr val="tx1"/>
                </a:solidFill>
              </a:rPr>
              <a:t>Temporibus</a:t>
            </a:r>
            <a:r>
              <a:rPr lang="pt-BR" sz="4000" i="1" dirty="0" smtClean="0">
                <a:solidFill>
                  <a:schemeClr val="tx1"/>
                </a:solidFill>
              </a:rPr>
              <a:t> autem </a:t>
            </a:r>
            <a:r>
              <a:rPr lang="pt-BR" sz="4000" i="1" dirty="0" err="1" smtClean="0">
                <a:solidFill>
                  <a:schemeClr val="tx1"/>
                </a:solidFill>
              </a:rPr>
              <a:t>quibusdam</a:t>
            </a:r>
            <a:r>
              <a:rPr lang="pt-BR" sz="4000" i="1" dirty="0" smtClean="0">
                <a:solidFill>
                  <a:schemeClr val="tx1"/>
                </a:solidFill>
              </a:rPr>
              <a:t> et </a:t>
            </a:r>
            <a:r>
              <a:rPr lang="pt-BR" sz="4000" i="1" dirty="0" err="1" smtClean="0">
                <a:solidFill>
                  <a:schemeClr val="tx1"/>
                </a:solidFill>
              </a:rPr>
              <a:t>aut</a:t>
            </a:r>
            <a:r>
              <a:rPr lang="pt-BR" sz="4000" i="1" dirty="0" smtClean="0">
                <a:solidFill>
                  <a:schemeClr val="tx1"/>
                </a:solidFill>
              </a:rPr>
              <a:t> </a:t>
            </a:r>
            <a:r>
              <a:rPr lang="pt-BR" sz="4000" i="1" dirty="0" err="1" smtClean="0">
                <a:solidFill>
                  <a:schemeClr val="tx1"/>
                </a:solidFill>
              </a:rPr>
              <a:t>officiis</a:t>
            </a:r>
            <a:r>
              <a:rPr lang="pt-BR" sz="4000" i="1" dirty="0" smtClean="0">
                <a:solidFill>
                  <a:schemeClr val="tx1"/>
                </a:solidFill>
              </a:rPr>
              <a:t> </a:t>
            </a:r>
            <a:r>
              <a:rPr lang="pt-BR" sz="4000" i="1" dirty="0" err="1" smtClean="0">
                <a:solidFill>
                  <a:schemeClr val="tx1"/>
                </a:solidFill>
              </a:rPr>
              <a:t>debitis</a:t>
            </a:r>
            <a:r>
              <a:rPr lang="pt-BR" sz="4000" i="1" dirty="0" smtClean="0">
                <a:solidFill>
                  <a:schemeClr val="tx1"/>
                </a:solidFill>
              </a:rPr>
              <a:t> </a:t>
            </a:r>
            <a:r>
              <a:rPr lang="pt-BR" sz="4000" i="1" dirty="0" err="1" smtClean="0">
                <a:solidFill>
                  <a:schemeClr val="tx1"/>
                </a:solidFill>
              </a:rPr>
              <a:t>aut</a:t>
            </a:r>
            <a:r>
              <a:rPr lang="pt-BR" sz="4000" i="1" dirty="0" smtClean="0">
                <a:solidFill>
                  <a:schemeClr val="tx1"/>
                </a:solidFill>
              </a:rPr>
              <a:t> </a:t>
            </a:r>
            <a:r>
              <a:rPr lang="pt-BR" sz="4000" i="1" dirty="0" err="1" smtClean="0">
                <a:solidFill>
                  <a:schemeClr val="tx1"/>
                </a:solidFill>
              </a:rPr>
              <a:t>rerum</a:t>
            </a:r>
            <a:r>
              <a:rPr lang="pt-BR" sz="4000" i="1" dirty="0" smtClean="0">
                <a:solidFill>
                  <a:schemeClr val="tx1"/>
                </a:solidFill>
              </a:rPr>
              <a:t> </a:t>
            </a:r>
            <a:r>
              <a:rPr lang="pt-BR" sz="4000" i="1" dirty="0" err="1" smtClean="0">
                <a:solidFill>
                  <a:schemeClr val="tx1"/>
                </a:solidFill>
              </a:rPr>
              <a:t>necessitatibus</a:t>
            </a:r>
            <a:r>
              <a:rPr lang="pt-BR" sz="4000" i="1" dirty="0" smtClean="0">
                <a:solidFill>
                  <a:schemeClr val="tx1"/>
                </a:solidFill>
              </a:rPr>
              <a:t> </a:t>
            </a:r>
            <a:r>
              <a:rPr lang="pt-BR" sz="4000" i="1" dirty="0" err="1" smtClean="0">
                <a:solidFill>
                  <a:schemeClr val="tx1"/>
                </a:solidFill>
              </a:rPr>
              <a:t>saepe</a:t>
            </a:r>
            <a:r>
              <a:rPr lang="pt-BR" sz="4000" i="1" dirty="0" smtClean="0">
                <a:solidFill>
                  <a:schemeClr val="tx1"/>
                </a:solidFill>
              </a:rPr>
              <a:t> </a:t>
            </a:r>
            <a:r>
              <a:rPr lang="pt-BR" sz="4000" i="1" dirty="0" err="1" smtClean="0">
                <a:solidFill>
                  <a:schemeClr val="tx1"/>
                </a:solidFill>
              </a:rPr>
              <a:t>eveniet</a:t>
            </a:r>
            <a:r>
              <a:rPr lang="pt-BR" sz="4000" i="1" dirty="0" smtClean="0">
                <a:solidFill>
                  <a:schemeClr val="tx1"/>
                </a:solidFill>
              </a:rPr>
              <a:t> ut et </a:t>
            </a:r>
            <a:r>
              <a:rPr lang="pt-BR" sz="4000" i="1" dirty="0" err="1" smtClean="0">
                <a:solidFill>
                  <a:schemeClr val="tx1"/>
                </a:solidFill>
              </a:rPr>
              <a:t>voluptates</a:t>
            </a:r>
            <a:r>
              <a:rPr lang="pt-BR" sz="4000" i="1" dirty="0" smtClean="0">
                <a:solidFill>
                  <a:schemeClr val="tx1"/>
                </a:solidFill>
              </a:rPr>
              <a:t>. </a:t>
            </a:r>
            <a:r>
              <a:rPr lang="pt-BR" sz="4000" i="1" dirty="0" err="1" smtClean="0">
                <a:solidFill>
                  <a:schemeClr val="tx1"/>
                </a:solidFill>
              </a:rPr>
              <a:t>Itaque</a:t>
            </a:r>
            <a:r>
              <a:rPr lang="pt-BR" sz="4000" i="1" dirty="0" smtClean="0">
                <a:solidFill>
                  <a:schemeClr val="tx1"/>
                </a:solidFill>
              </a:rPr>
              <a:t> </a:t>
            </a:r>
            <a:r>
              <a:rPr lang="pt-BR" sz="4000" i="1" dirty="0" err="1" smtClean="0">
                <a:solidFill>
                  <a:schemeClr val="tx1"/>
                </a:solidFill>
              </a:rPr>
              <a:t>earum</a:t>
            </a:r>
            <a:r>
              <a:rPr lang="pt-BR" sz="4000" i="1" dirty="0" smtClean="0">
                <a:solidFill>
                  <a:schemeClr val="tx1"/>
                </a:solidFill>
              </a:rPr>
              <a:t> </a:t>
            </a:r>
            <a:r>
              <a:rPr lang="pt-BR" sz="4000" i="1" dirty="0" err="1" smtClean="0">
                <a:solidFill>
                  <a:schemeClr val="tx1"/>
                </a:solidFill>
              </a:rPr>
              <a:t>rerum</a:t>
            </a:r>
            <a:r>
              <a:rPr lang="pt-BR" sz="4000" i="1" dirty="0" smtClean="0">
                <a:solidFill>
                  <a:schemeClr val="tx1"/>
                </a:solidFill>
              </a:rPr>
              <a:t> hic </a:t>
            </a:r>
            <a:r>
              <a:rPr lang="pt-BR" sz="4000" i="1" dirty="0" err="1" smtClean="0">
                <a:solidFill>
                  <a:schemeClr val="tx1"/>
                </a:solidFill>
              </a:rPr>
              <a:t>tenetur</a:t>
            </a:r>
            <a:r>
              <a:rPr lang="pt-BR" sz="4000" i="1" dirty="0" smtClean="0">
                <a:solidFill>
                  <a:schemeClr val="tx1"/>
                </a:solidFill>
              </a:rPr>
              <a:t> a sapiente </a:t>
            </a:r>
            <a:r>
              <a:rPr lang="pt-BR" sz="4000" i="1" dirty="0" err="1" smtClean="0">
                <a:solidFill>
                  <a:schemeClr val="tx1"/>
                </a:solidFill>
              </a:rPr>
              <a:t>delectus</a:t>
            </a:r>
            <a:r>
              <a:rPr lang="pt-BR" sz="4000" i="1" dirty="0" smtClean="0">
                <a:solidFill>
                  <a:schemeClr val="tx1"/>
                </a:solidFill>
              </a:rPr>
              <a:t>. </a:t>
            </a:r>
            <a:r>
              <a:rPr lang="pt-BR" sz="4000" dirty="0" smtClean="0">
                <a:solidFill>
                  <a:schemeClr val="tx1"/>
                </a:solidFill>
              </a:rPr>
              <a:t>(</a:t>
            </a:r>
            <a:r>
              <a:rPr lang="pt-BR" sz="4000" dirty="0">
                <a:solidFill>
                  <a:schemeClr val="tx1"/>
                </a:solidFill>
              </a:rPr>
              <a:t>AUTOR, ano, p. nº</a:t>
            </a:r>
            <a:r>
              <a:rPr lang="pt-BR" sz="4000" dirty="0" smtClean="0">
                <a:solidFill>
                  <a:schemeClr val="tx1"/>
                </a:solidFill>
              </a:rPr>
              <a:t>)</a:t>
            </a:r>
            <a:endParaRPr lang="pt-BR" sz="4000" dirty="0">
              <a:solidFill>
                <a:schemeClr val="tx1"/>
              </a:solidFill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13266F"/>
              </a:solidFill>
            </a:endParaRPr>
          </a:p>
          <a:p>
            <a:endParaRPr lang="pt-BR" b="1" dirty="0" smtClean="0">
              <a:solidFill>
                <a:srgbClr val="13266F"/>
              </a:solidFill>
            </a:endParaRPr>
          </a:p>
          <a:p>
            <a:endParaRPr lang="pt-BR" b="1" dirty="0" smtClean="0">
              <a:solidFill>
                <a:srgbClr val="13266F"/>
              </a:solidFill>
            </a:endParaRPr>
          </a:p>
          <a:p>
            <a:r>
              <a:rPr lang="pt-BR" b="1" dirty="0" smtClean="0">
                <a:solidFill>
                  <a:srgbClr val="13266F"/>
                </a:solidFill>
              </a:rPr>
              <a:t>3) Referências</a:t>
            </a:r>
            <a:endParaRPr lang="pt-BR" b="1" dirty="0">
              <a:solidFill>
                <a:srgbClr val="13266F"/>
              </a:solidFill>
            </a:endParaRPr>
          </a:p>
        </p:txBody>
      </p:sp>
      <p:sp>
        <p:nvSpPr>
          <p:cNvPr id="9" name="Picture Placeholder 2"/>
          <p:cNvSpPr txBox="1">
            <a:spLocks noChangeAspect="1"/>
          </p:cNvSpPr>
          <p:nvPr/>
        </p:nvSpPr>
        <p:spPr>
          <a:xfrm>
            <a:off x="14876491" y="24303789"/>
            <a:ext cx="12056400" cy="123684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6600" b="1" kern="1200">
                <a:solidFill>
                  <a:srgbClr val="7580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Utilize esse espaço para adicionar imagens ou gráficos</a:t>
            </a:r>
            <a:endParaRPr lang="en-US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231761" y="36878250"/>
            <a:ext cx="76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/>
              <a:t>Legenda da imagem.</a:t>
            </a:r>
            <a:endParaRPr lang="pt-BR" sz="2400" dirty="0"/>
          </a:p>
        </p:txBody>
      </p:sp>
      <p:sp>
        <p:nvSpPr>
          <p:cNvPr id="17" name="Espaço Reservado para Texto 4"/>
          <p:cNvSpPr txBox="1">
            <a:spLocks/>
          </p:cNvSpPr>
          <p:nvPr/>
        </p:nvSpPr>
        <p:spPr>
          <a:xfrm>
            <a:off x="21759860" y="685800"/>
            <a:ext cx="6186489" cy="422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5500" b="1" kern="1200" baseline="0">
                <a:solidFill>
                  <a:srgbClr val="4B55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440043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2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920236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60278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321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403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440"/>
              </a:lnSpc>
            </a:pPr>
            <a:endParaRPr lang="pt-BR" sz="6200" kern="0" dirty="0" smtClean="0">
              <a:solidFill>
                <a:schemeClr val="tx1"/>
              </a:solidFill>
            </a:endParaRPr>
          </a:p>
          <a:p>
            <a:pPr>
              <a:lnSpc>
                <a:spcPts val="7440"/>
              </a:lnSpc>
            </a:pPr>
            <a:r>
              <a:rPr lang="pt-BR" sz="6200" kern="0" dirty="0" smtClean="0">
                <a:solidFill>
                  <a:schemeClr val="tx1"/>
                </a:solidFill>
              </a:rPr>
              <a:t>Logotipo da IES</a:t>
            </a:r>
            <a:endParaRPr lang="pt-BR" sz="6200" kern="0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77" y="685801"/>
            <a:ext cx="21074088" cy="39259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43000" y="39662100"/>
            <a:ext cx="410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Realização:</a:t>
            </a:r>
            <a:endParaRPr lang="pt-BR" sz="36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0458032"/>
            <a:ext cx="10147369" cy="23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714</TotalTime>
  <Words>365</Words>
  <Application>Microsoft Macintosh PowerPoint</Application>
  <PresentationFormat>Personalizar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Calibri</vt:lpstr>
      <vt:lpstr>Arial</vt:lpstr>
      <vt:lpstr>Tema do Office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</dc:creator>
  <cp:lastModifiedBy>Usuário do Microsoft Office</cp:lastModifiedBy>
  <cp:revision>51</cp:revision>
  <dcterms:created xsi:type="dcterms:W3CDTF">2014-05-26T19:29:21Z</dcterms:created>
  <dcterms:modified xsi:type="dcterms:W3CDTF">2017-08-14T17:54:42Z</dcterms:modified>
</cp:coreProperties>
</file>