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43200638"/>
  <p:notesSz cx="6858000" cy="9144000"/>
  <p:defaultTextStyle>
    <a:defPPr>
      <a:defRPr lang="pt-BR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6">
          <p15:clr>
            <a:srgbClr val="A4A3A4"/>
          </p15:clr>
        </p15:guide>
        <p15:guide id="2" pos="90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3266F"/>
    <a:srgbClr val="75808A"/>
    <a:srgbClr val="132677"/>
    <a:srgbClr val="4B555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28" autoAdjust="0"/>
    <p:restoredTop sz="94660"/>
  </p:normalViewPr>
  <p:slideViewPr>
    <p:cSldViewPr snapToGrid="0">
      <p:cViewPr>
        <p:scale>
          <a:sx n="33" d="100"/>
          <a:sy n="33" d="100"/>
        </p:scale>
        <p:origin x="-768" y="3930"/>
      </p:cViewPr>
      <p:guideLst>
        <p:guide orient="horz" pos="13606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>
            <a:off x="0" y="5701553"/>
            <a:ext cx="28800425" cy="435684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Imagem 3" descr="unnamed.jpg"/>
          <p:cNvPicPr>
            <a:picLocks noChangeAspect="1" noChangeArrowheads="1"/>
          </p:cNvPicPr>
          <p:nvPr userDrawn="1"/>
        </p:nvPicPr>
        <p:blipFill>
          <a:blip r:embed="rId2" cstate="print"/>
          <a:srcRect l="6699" t="87799" r="11240" b="3801"/>
          <a:stretch>
            <a:fillRect/>
          </a:stretch>
        </p:blipFill>
        <p:spPr bwMode="auto">
          <a:xfrm>
            <a:off x="5540182" y="40134708"/>
            <a:ext cx="18502531" cy="306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 l="40258" t="46535" r="41409" b="13940"/>
          <a:stretch>
            <a:fillRect/>
          </a:stretch>
        </p:blipFill>
        <p:spPr bwMode="auto">
          <a:xfrm>
            <a:off x="203200" y="40088457"/>
            <a:ext cx="4876800" cy="293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 l="60077" t="46047" r="27040" b="12344"/>
          <a:stretch>
            <a:fillRect/>
          </a:stretch>
        </p:blipFill>
        <p:spPr bwMode="auto">
          <a:xfrm>
            <a:off x="24921029" y="39972343"/>
            <a:ext cx="3614057" cy="308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94373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cabecalho ECECON 2013.jpg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lum contrast="20000"/>
          </a:blip>
          <a:srcRect t="22421" r="87671" b="19105"/>
          <a:stretch>
            <a:fillRect/>
          </a:stretch>
        </p:blipFill>
        <p:spPr>
          <a:xfrm>
            <a:off x="141359" y="6615953"/>
            <a:ext cx="28214006" cy="3334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1907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e-maildaoutrapessoa@ufsc.b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7"/>
          <p:cNvSpPr txBox="1">
            <a:spLocks/>
          </p:cNvSpPr>
          <p:nvPr/>
        </p:nvSpPr>
        <p:spPr>
          <a:xfrm>
            <a:off x="0" y="4720847"/>
            <a:ext cx="28800425" cy="388022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>
            <a:lvl1pPr marL="0" indent="0" algn="ctr" defTabSz="2880086" rtl="0" eaLnBrk="1" latinLnBrk="0" hangingPunct="1">
              <a:lnSpc>
                <a:spcPts val="8640"/>
              </a:lnSpc>
              <a:spcBef>
                <a:spcPts val="4200"/>
              </a:spcBef>
              <a:spcAft>
                <a:spcPts val="1800"/>
              </a:spcAft>
              <a:buFont typeface="Arial" panose="020B0604020202020204" pitchFamily="34" charset="0"/>
              <a:buNone/>
              <a:defRPr sz="72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Título do </a:t>
            </a:r>
            <a:r>
              <a:rPr lang="pt-BR" dirty="0" smtClean="0"/>
              <a:t>Trabalho </a:t>
            </a:r>
            <a:r>
              <a:rPr lang="pt-BR" dirty="0" smtClean="0"/>
              <a:t>para </a:t>
            </a:r>
            <a:r>
              <a:rPr lang="pt-BR" dirty="0" smtClean="0"/>
              <a:t>Você Substituir</a:t>
            </a:r>
            <a:r>
              <a:rPr lang="pt-BR" dirty="0" smtClean="0"/>
              <a:t>. Use no máximo três linhas. Quando precisar mais, reduzir a fonte. </a:t>
            </a:r>
            <a:br>
              <a:rPr lang="pt-BR" dirty="0" smtClean="0"/>
            </a:br>
            <a:r>
              <a:rPr lang="pt-BR" dirty="0" smtClean="0"/>
              <a:t>Se o título for pequeno, aumente a fonte.</a:t>
            </a:r>
            <a:endParaRPr lang="pt-BR" dirty="0"/>
          </a:p>
        </p:txBody>
      </p:sp>
      <p:sp>
        <p:nvSpPr>
          <p:cNvPr id="7" name="Espaço Reservado para Texto 4"/>
          <p:cNvSpPr txBox="1">
            <a:spLocks/>
          </p:cNvSpPr>
          <p:nvPr/>
        </p:nvSpPr>
        <p:spPr>
          <a:xfrm>
            <a:off x="771525" y="8947367"/>
            <a:ext cx="26889075" cy="3711358"/>
          </a:xfrm>
          <a:prstGeom prst="rect">
            <a:avLst/>
          </a:prstGeom>
        </p:spPr>
        <p:txBody>
          <a:bodyPr/>
          <a:lstStyle>
            <a:lvl1pPr marL="0" indent="0" algn="ctr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5500" b="1" kern="1200" baseline="0">
                <a:solidFill>
                  <a:srgbClr val="4B555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440043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86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129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172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t-BR" dirty="0" smtClean="0"/>
              <a:t>Nome da outra pessoa </a:t>
            </a:r>
            <a:r>
              <a:rPr lang="pt-BR" dirty="0" smtClean="0"/>
              <a:t>| </a:t>
            </a:r>
            <a:r>
              <a:rPr lang="pt-BR" sz="4000" dirty="0" smtClean="0">
                <a:hlinkClick r:id="rId2"/>
              </a:rPr>
              <a:t>e-maildaoutrapessoa@ufsc.br</a:t>
            </a:r>
            <a:endParaRPr lang="pt-BR" sz="4000" dirty="0" smtClean="0"/>
          </a:p>
          <a:p>
            <a:pPr>
              <a:lnSpc>
                <a:spcPct val="100000"/>
              </a:lnSpc>
            </a:pPr>
            <a:r>
              <a:rPr lang="pt-BR" dirty="0" smtClean="0"/>
              <a:t>Nome da outra pessoa | </a:t>
            </a:r>
            <a:r>
              <a:rPr lang="pt-BR" sz="4000" dirty="0" smtClean="0">
                <a:hlinkClick r:id="rId2"/>
              </a:rPr>
              <a:t>e-maildaoutrapessoa@ufsc.br</a:t>
            </a:r>
            <a:endParaRPr lang="pt-BR" sz="4000" dirty="0" smtClean="0"/>
          </a:p>
          <a:p>
            <a:pPr>
              <a:lnSpc>
                <a:spcPct val="100000"/>
              </a:lnSpc>
            </a:pPr>
            <a:r>
              <a:rPr lang="pt-BR" dirty="0" smtClean="0"/>
              <a:t>Nome da outra pessoa | </a:t>
            </a:r>
            <a:r>
              <a:rPr lang="pt-BR" sz="4000" dirty="0" smtClean="0">
                <a:hlinkClick r:id="rId2"/>
              </a:rPr>
              <a:t>e-maildaoutrapessoa@ufsc.br</a:t>
            </a:r>
            <a:endParaRPr lang="pt-BR" sz="4000" dirty="0" smtClean="0"/>
          </a:p>
          <a:p>
            <a:pPr>
              <a:lnSpc>
                <a:spcPct val="100000"/>
              </a:lnSpc>
            </a:pPr>
            <a:endParaRPr lang="pt-BR" dirty="0"/>
          </a:p>
        </p:txBody>
      </p:sp>
      <p:sp>
        <p:nvSpPr>
          <p:cNvPr id="8" name="Espaço Reservado para Texto 12"/>
          <p:cNvSpPr txBox="1">
            <a:spLocks/>
          </p:cNvSpPr>
          <p:nvPr/>
        </p:nvSpPr>
        <p:spPr>
          <a:xfrm>
            <a:off x="1143000" y="13087350"/>
            <a:ext cx="26803349" cy="26574750"/>
          </a:xfrm>
          <a:prstGeom prst="rect">
            <a:avLst/>
          </a:prstGeom>
        </p:spPr>
        <p:txBody>
          <a:bodyPr numCol="2" spcCol="1080000"/>
          <a:lstStyle>
            <a:lvl1pPr marL="0" marR="0" indent="0" algn="just" defTabSz="2880086" rtl="0" eaLnBrk="1" fontAlgn="auto" latinLnBrk="0" hangingPunct="1">
              <a:lnSpc>
                <a:spcPct val="90000"/>
              </a:lnSpc>
              <a:spcBef>
                <a:spcPts val="31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1600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>
                <a:solidFill>
                  <a:schemeClr val="tx1"/>
                </a:solidFill>
              </a:rPr>
              <a:t>Lorem</a:t>
            </a:r>
            <a:r>
              <a:rPr lang="pt-BR" dirty="0">
                <a:solidFill>
                  <a:schemeClr val="tx1"/>
                </a:solidFill>
              </a:rPr>
              <a:t> ipsum </a:t>
            </a:r>
            <a:r>
              <a:rPr lang="pt-BR" dirty="0" err="1">
                <a:solidFill>
                  <a:schemeClr val="tx1"/>
                </a:solidFill>
              </a:rPr>
              <a:t>dolor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amet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consectetur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adipisicing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elit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sed</a:t>
            </a:r>
            <a:r>
              <a:rPr lang="pt-BR" dirty="0">
                <a:solidFill>
                  <a:schemeClr val="tx1"/>
                </a:solidFill>
              </a:rPr>
              <a:t> do </a:t>
            </a:r>
            <a:r>
              <a:rPr lang="pt-BR" dirty="0" err="1">
                <a:solidFill>
                  <a:schemeClr val="tx1"/>
                </a:solidFill>
              </a:rPr>
              <a:t>eiusmod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tempor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incididunt</a:t>
            </a:r>
            <a:r>
              <a:rPr lang="pt-BR" dirty="0">
                <a:solidFill>
                  <a:schemeClr val="tx1"/>
                </a:solidFill>
              </a:rPr>
              <a:t> ut labore et </a:t>
            </a:r>
            <a:r>
              <a:rPr lang="pt-BR" dirty="0" err="1">
                <a:solidFill>
                  <a:schemeClr val="tx1"/>
                </a:solidFill>
              </a:rPr>
              <a:t>dolore</a:t>
            </a:r>
            <a:r>
              <a:rPr lang="pt-BR" dirty="0">
                <a:solidFill>
                  <a:schemeClr val="tx1"/>
                </a:solidFill>
              </a:rPr>
              <a:t> magna </a:t>
            </a:r>
            <a:r>
              <a:rPr lang="pt-BR" dirty="0" err="1">
                <a:solidFill>
                  <a:schemeClr val="tx1"/>
                </a:solidFill>
              </a:rPr>
              <a:t>aliqua</a:t>
            </a:r>
            <a:r>
              <a:rPr lang="pt-BR" dirty="0">
                <a:solidFill>
                  <a:schemeClr val="tx1"/>
                </a:solidFill>
              </a:rPr>
              <a:t>. Ut </a:t>
            </a:r>
            <a:r>
              <a:rPr lang="pt-BR" dirty="0" err="1">
                <a:solidFill>
                  <a:schemeClr val="tx1"/>
                </a:solidFill>
              </a:rPr>
              <a:t>enim</a:t>
            </a:r>
            <a:r>
              <a:rPr lang="pt-BR" dirty="0">
                <a:solidFill>
                  <a:schemeClr val="tx1"/>
                </a:solidFill>
              </a:rPr>
              <a:t> ad </a:t>
            </a:r>
            <a:r>
              <a:rPr lang="pt-BR" dirty="0" err="1">
                <a:solidFill>
                  <a:schemeClr val="tx1"/>
                </a:solidFill>
              </a:rPr>
              <a:t>minim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veniam</a:t>
            </a:r>
            <a:r>
              <a:rPr lang="pt-BR" dirty="0">
                <a:solidFill>
                  <a:schemeClr val="tx1"/>
                </a:solidFill>
              </a:rPr>
              <a:t>, quis </a:t>
            </a:r>
            <a:r>
              <a:rPr lang="pt-BR" dirty="0" err="1">
                <a:solidFill>
                  <a:schemeClr val="tx1"/>
                </a:solidFill>
              </a:rPr>
              <a:t>nostrud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exercitation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ullamco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laboris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nisi</a:t>
            </a:r>
            <a:r>
              <a:rPr lang="pt-BR" dirty="0">
                <a:solidFill>
                  <a:schemeClr val="tx1"/>
                </a:solidFill>
              </a:rPr>
              <a:t> ut </a:t>
            </a:r>
            <a:r>
              <a:rPr lang="pt-BR" dirty="0" err="1">
                <a:solidFill>
                  <a:schemeClr val="tx1"/>
                </a:solidFill>
              </a:rPr>
              <a:t>aliquip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ex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commodo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consequat</a:t>
            </a:r>
            <a:r>
              <a:rPr lang="pt-BR" dirty="0">
                <a:solidFill>
                  <a:schemeClr val="tx1"/>
                </a:solidFill>
              </a:rPr>
              <a:t>. </a:t>
            </a:r>
            <a:r>
              <a:rPr lang="pt-BR" dirty="0" err="1">
                <a:solidFill>
                  <a:schemeClr val="tx1"/>
                </a:solidFill>
              </a:rPr>
              <a:t>Duis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aute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irure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</a:t>
            </a:r>
            <a:r>
              <a:rPr lang="pt-BR" dirty="0">
                <a:solidFill>
                  <a:schemeClr val="tx1"/>
                </a:solidFill>
              </a:rPr>
              <a:t> in </a:t>
            </a:r>
            <a:r>
              <a:rPr lang="pt-BR" dirty="0" err="1">
                <a:solidFill>
                  <a:schemeClr val="tx1"/>
                </a:solidFill>
              </a:rPr>
              <a:t>reprehenderit</a:t>
            </a:r>
            <a:r>
              <a:rPr lang="pt-BR" dirty="0">
                <a:solidFill>
                  <a:schemeClr val="tx1"/>
                </a:solidFill>
              </a:rPr>
              <a:t> in </a:t>
            </a:r>
            <a:r>
              <a:rPr lang="pt-BR" dirty="0" err="1">
                <a:solidFill>
                  <a:schemeClr val="tx1"/>
                </a:solidFill>
              </a:rPr>
              <a:t>voluptate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velit</a:t>
            </a:r>
            <a:r>
              <a:rPr lang="pt-BR" dirty="0">
                <a:solidFill>
                  <a:schemeClr val="tx1"/>
                </a:solidFill>
              </a:rPr>
              <a:t> esse </a:t>
            </a:r>
            <a:r>
              <a:rPr lang="pt-BR" dirty="0" err="1">
                <a:solidFill>
                  <a:schemeClr val="tx1"/>
                </a:solidFill>
              </a:rPr>
              <a:t>cillum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</a:t>
            </a:r>
            <a:r>
              <a:rPr lang="pt-BR" dirty="0">
                <a:solidFill>
                  <a:schemeClr val="tx1"/>
                </a:solidFill>
              </a:rPr>
              <a:t> eu </a:t>
            </a:r>
            <a:r>
              <a:rPr lang="pt-BR" dirty="0" err="1">
                <a:solidFill>
                  <a:schemeClr val="tx1"/>
                </a:solidFill>
              </a:rPr>
              <a:t>fugiat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nulla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pariatur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pt-BR" b="1" dirty="0" smtClean="0">
                <a:solidFill>
                  <a:srgbClr val="13266F"/>
                </a:solidFill>
              </a:rPr>
              <a:t>1 Exemplo </a:t>
            </a:r>
            <a:r>
              <a:rPr lang="pt-BR" b="1" dirty="0">
                <a:solidFill>
                  <a:srgbClr val="13266F"/>
                </a:solidFill>
              </a:rPr>
              <a:t>de </a:t>
            </a:r>
            <a:r>
              <a:rPr lang="pt-BR" b="1" dirty="0" smtClean="0">
                <a:solidFill>
                  <a:srgbClr val="13266F"/>
                </a:solidFill>
              </a:rPr>
              <a:t>subtítulo</a:t>
            </a:r>
          </a:p>
          <a:p>
            <a:r>
              <a:rPr lang="pt-BR" dirty="0" err="1" smtClean="0">
                <a:solidFill>
                  <a:schemeClr val="tx1"/>
                </a:solidFill>
              </a:rPr>
              <a:t>Sed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ut </a:t>
            </a:r>
            <a:r>
              <a:rPr lang="pt-BR" dirty="0" err="1">
                <a:solidFill>
                  <a:schemeClr val="tx1"/>
                </a:solidFill>
              </a:rPr>
              <a:t>perspiciatis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unde</a:t>
            </a:r>
            <a:r>
              <a:rPr lang="pt-BR" dirty="0">
                <a:solidFill>
                  <a:schemeClr val="tx1"/>
                </a:solidFill>
              </a:rPr>
              <a:t> omnis </a:t>
            </a:r>
            <a:r>
              <a:rPr lang="pt-BR" dirty="0" err="1">
                <a:solidFill>
                  <a:schemeClr val="tx1"/>
                </a:solidFill>
              </a:rPr>
              <a:t>iste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natus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error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voluptatem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accusantium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doloremque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laudantium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totam</a:t>
            </a:r>
            <a:r>
              <a:rPr lang="pt-BR" dirty="0">
                <a:solidFill>
                  <a:schemeClr val="tx1"/>
                </a:solidFill>
              </a:rPr>
              <a:t> rem </a:t>
            </a:r>
            <a:r>
              <a:rPr lang="pt-BR" dirty="0" err="1">
                <a:solidFill>
                  <a:schemeClr val="tx1"/>
                </a:solidFill>
              </a:rPr>
              <a:t>aperiam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eaque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ipsa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quae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ab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illo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inventore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veritatis</a:t>
            </a:r>
            <a:r>
              <a:rPr lang="pt-BR" dirty="0">
                <a:solidFill>
                  <a:schemeClr val="tx1"/>
                </a:solidFill>
              </a:rPr>
              <a:t> et </a:t>
            </a:r>
            <a:r>
              <a:rPr lang="pt-BR" dirty="0" err="1">
                <a:solidFill>
                  <a:schemeClr val="tx1"/>
                </a:solidFill>
              </a:rPr>
              <a:t>quasi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architecto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beatae</a:t>
            </a:r>
            <a:r>
              <a:rPr lang="pt-BR" dirty="0">
                <a:solidFill>
                  <a:schemeClr val="tx1"/>
                </a:solidFill>
              </a:rPr>
              <a:t> vitae </a:t>
            </a:r>
            <a:r>
              <a:rPr lang="pt-BR" dirty="0" err="1">
                <a:solidFill>
                  <a:schemeClr val="tx1"/>
                </a:solidFill>
              </a:rPr>
              <a:t>dicta</a:t>
            </a:r>
            <a:r>
              <a:rPr lang="pt-BR" dirty="0">
                <a:solidFill>
                  <a:schemeClr val="tx1"/>
                </a:solidFill>
              </a:rPr>
              <a:t> sunt </a:t>
            </a:r>
            <a:r>
              <a:rPr lang="pt-BR" dirty="0" err="1">
                <a:solidFill>
                  <a:schemeClr val="tx1"/>
                </a:solidFill>
              </a:rPr>
              <a:t>explicabo</a:t>
            </a:r>
            <a:r>
              <a:rPr lang="pt-BR" dirty="0">
                <a:solidFill>
                  <a:schemeClr val="tx1"/>
                </a:solidFill>
              </a:rPr>
              <a:t>. Nemo </a:t>
            </a:r>
            <a:r>
              <a:rPr lang="pt-BR" dirty="0" err="1">
                <a:solidFill>
                  <a:schemeClr val="tx1"/>
                </a:solidFill>
              </a:rPr>
              <a:t>enim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ipsam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voluptatem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voluptas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aspernatur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aut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odit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aut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fugit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sed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consequuntur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magni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eos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</a:t>
            </a:r>
            <a:r>
              <a:rPr lang="pt-BR" dirty="0">
                <a:solidFill>
                  <a:schemeClr val="tx1"/>
                </a:solidFill>
              </a:rPr>
              <a:t> ratione </a:t>
            </a:r>
            <a:r>
              <a:rPr lang="pt-BR" dirty="0" err="1">
                <a:solidFill>
                  <a:schemeClr val="tx1"/>
                </a:solidFill>
              </a:rPr>
              <a:t>voluptatem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sequi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nesciunt</a:t>
            </a:r>
            <a:r>
              <a:rPr lang="pt-BR" dirty="0">
                <a:solidFill>
                  <a:schemeClr val="tx1"/>
                </a:solidFill>
              </a:rPr>
              <a:t>. </a:t>
            </a:r>
            <a:r>
              <a:rPr lang="pt-BR" dirty="0" err="1">
                <a:solidFill>
                  <a:schemeClr val="tx1"/>
                </a:solidFill>
              </a:rPr>
              <a:t>Neque</a:t>
            </a:r>
            <a:r>
              <a:rPr lang="pt-BR" dirty="0">
                <a:solidFill>
                  <a:schemeClr val="tx1"/>
                </a:solidFill>
              </a:rPr>
              <a:t> porro </a:t>
            </a:r>
            <a:r>
              <a:rPr lang="pt-BR" dirty="0" err="1">
                <a:solidFill>
                  <a:schemeClr val="tx1"/>
                </a:solidFill>
              </a:rPr>
              <a:t>quisquam</a:t>
            </a:r>
            <a:r>
              <a:rPr lang="pt-BR" dirty="0">
                <a:solidFill>
                  <a:schemeClr val="tx1"/>
                </a:solidFill>
              </a:rPr>
              <a:t> est, </a:t>
            </a:r>
            <a:r>
              <a:rPr lang="pt-BR" dirty="0" err="1">
                <a:solidFill>
                  <a:schemeClr val="tx1"/>
                </a:solidFill>
              </a:rPr>
              <a:t>qui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dolorem</a:t>
            </a:r>
            <a:r>
              <a:rPr lang="pt-BR" dirty="0">
                <a:solidFill>
                  <a:schemeClr val="tx1"/>
                </a:solidFill>
              </a:rPr>
              <a:t> ipsum </a:t>
            </a:r>
            <a:r>
              <a:rPr lang="pt-BR" dirty="0" err="1">
                <a:solidFill>
                  <a:schemeClr val="tx1"/>
                </a:solidFill>
              </a:rPr>
              <a:t>quia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amet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consectetur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adipisci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velit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sed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quia</a:t>
            </a:r>
            <a:r>
              <a:rPr lang="pt-BR" dirty="0">
                <a:solidFill>
                  <a:schemeClr val="tx1"/>
                </a:solidFill>
              </a:rPr>
              <a:t> non </a:t>
            </a:r>
            <a:r>
              <a:rPr lang="pt-BR" dirty="0" err="1">
                <a:solidFill>
                  <a:schemeClr val="tx1"/>
                </a:solidFill>
              </a:rPr>
              <a:t>numquam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eius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modi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tempora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incidunt</a:t>
            </a:r>
            <a:r>
              <a:rPr lang="pt-BR" dirty="0">
                <a:solidFill>
                  <a:schemeClr val="tx1"/>
                </a:solidFill>
              </a:rPr>
              <a:t> ut labore et </a:t>
            </a:r>
            <a:r>
              <a:rPr lang="pt-BR" dirty="0" err="1">
                <a:solidFill>
                  <a:schemeClr val="tx1"/>
                </a:solidFill>
              </a:rPr>
              <a:t>dolore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magnam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aliquam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quaerat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voluptatem</a:t>
            </a:r>
            <a:r>
              <a:rPr lang="pt-BR" dirty="0">
                <a:solidFill>
                  <a:schemeClr val="tx1"/>
                </a:solidFill>
              </a:rPr>
              <a:t>. 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b="1" dirty="0" smtClean="0">
                <a:solidFill>
                  <a:srgbClr val="13266F"/>
                </a:solidFill>
              </a:rPr>
              <a:t>2 Exemplo </a:t>
            </a:r>
            <a:r>
              <a:rPr lang="pt-BR" b="1" dirty="0" smtClean="0">
                <a:solidFill>
                  <a:srgbClr val="13266F"/>
                </a:solidFill>
              </a:rPr>
              <a:t>de subtítulo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Ut </a:t>
            </a:r>
            <a:r>
              <a:rPr lang="pt-BR" dirty="0" err="1">
                <a:solidFill>
                  <a:schemeClr val="tx1"/>
                </a:solidFill>
              </a:rPr>
              <a:t>enim</a:t>
            </a:r>
            <a:r>
              <a:rPr lang="pt-BR" dirty="0">
                <a:solidFill>
                  <a:schemeClr val="tx1"/>
                </a:solidFill>
              </a:rPr>
              <a:t> ad </a:t>
            </a:r>
            <a:r>
              <a:rPr lang="pt-BR" dirty="0" err="1">
                <a:solidFill>
                  <a:schemeClr val="tx1"/>
                </a:solidFill>
              </a:rPr>
              <a:t>minima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veniam</a:t>
            </a:r>
            <a:r>
              <a:rPr lang="pt-BR" dirty="0">
                <a:solidFill>
                  <a:schemeClr val="tx1"/>
                </a:solidFill>
              </a:rPr>
              <a:t>, quis </a:t>
            </a:r>
            <a:r>
              <a:rPr lang="pt-BR" dirty="0" err="1">
                <a:solidFill>
                  <a:schemeClr val="tx1"/>
                </a:solidFill>
              </a:rPr>
              <a:t>nostrum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exercitationem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ullam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corporis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suscipit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laboriosam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nisi</a:t>
            </a:r>
            <a:r>
              <a:rPr lang="pt-BR" dirty="0">
                <a:solidFill>
                  <a:schemeClr val="tx1"/>
                </a:solidFill>
              </a:rPr>
              <a:t> ut </a:t>
            </a:r>
            <a:r>
              <a:rPr lang="pt-BR" dirty="0" err="1">
                <a:solidFill>
                  <a:schemeClr val="tx1"/>
                </a:solidFill>
              </a:rPr>
              <a:t>aliquid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ex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commodi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consequatur</a:t>
            </a:r>
            <a:r>
              <a:rPr lang="pt-BR" dirty="0">
                <a:solidFill>
                  <a:schemeClr val="tx1"/>
                </a:solidFill>
              </a:rPr>
              <a:t>? Quis autem </a:t>
            </a:r>
            <a:r>
              <a:rPr lang="pt-BR" dirty="0" err="1">
                <a:solidFill>
                  <a:schemeClr val="tx1"/>
                </a:solidFill>
              </a:rPr>
              <a:t>vel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iure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reprehenderit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</a:t>
            </a:r>
            <a:r>
              <a:rPr lang="pt-BR" dirty="0">
                <a:solidFill>
                  <a:schemeClr val="tx1"/>
                </a:solidFill>
              </a:rPr>
              <a:t> in </a:t>
            </a:r>
            <a:r>
              <a:rPr lang="pt-BR" dirty="0" err="1">
                <a:solidFill>
                  <a:schemeClr val="tx1"/>
                </a:solidFill>
              </a:rPr>
              <a:t>ea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voluptate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velit</a:t>
            </a:r>
            <a:r>
              <a:rPr lang="pt-BR" dirty="0">
                <a:solidFill>
                  <a:schemeClr val="tx1"/>
                </a:solidFill>
              </a:rPr>
              <a:t> esse </a:t>
            </a:r>
            <a:r>
              <a:rPr lang="pt-BR" dirty="0" err="1">
                <a:solidFill>
                  <a:schemeClr val="tx1"/>
                </a:solidFill>
              </a:rPr>
              <a:t>quam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nihil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molestiae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consequatur</a:t>
            </a:r>
            <a:r>
              <a:rPr lang="pt-BR" dirty="0">
                <a:solidFill>
                  <a:schemeClr val="tx1"/>
                </a:solidFill>
              </a:rPr>
              <a:t>, </a:t>
            </a:r>
            <a:r>
              <a:rPr lang="pt-BR" dirty="0" err="1">
                <a:solidFill>
                  <a:schemeClr val="tx1"/>
                </a:solidFill>
              </a:rPr>
              <a:t>vel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illum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fugiat</a:t>
            </a:r>
            <a:r>
              <a:rPr lang="pt-BR" dirty="0">
                <a:solidFill>
                  <a:schemeClr val="tx1"/>
                </a:solidFill>
              </a:rPr>
              <a:t> quo </a:t>
            </a:r>
            <a:r>
              <a:rPr lang="pt-BR" dirty="0" err="1">
                <a:solidFill>
                  <a:schemeClr val="tx1"/>
                </a:solidFill>
              </a:rPr>
              <a:t>voluptas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nulla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pariatur</a:t>
            </a:r>
            <a:r>
              <a:rPr lang="pt-BR" dirty="0">
                <a:solidFill>
                  <a:schemeClr val="tx1"/>
                </a:solidFill>
              </a:rPr>
              <a:t>? At vero </a:t>
            </a:r>
            <a:r>
              <a:rPr lang="pt-BR" dirty="0" err="1">
                <a:solidFill>
                  <a:schemeClr val="tx1"/>
                </a:solidFill>
              </a:rPr>
              <a:t>eos</a:t>
            </a:r>
            <a:r>
              <a:rPr lang="pt-BR" dirty="0">
                <a:solidFill>
                  <a:schemeClr val="tx1"/>
                </a:solidFill>
              </a:rPr>
              <a:t> et </a:t>
            </a:r>
            <a:r>
              <a:rPr lang="pt-BR" dirty="0" err="1">
                <a:solidFill>
                  <a:schemeClr val="tx1"/>
                </a:solidFill>
              </a:rPr>
              <a:t>accusamus</a:t>
            </a:r>
            <a:r>
              <a:rPr lang="pt-BR" dirty="0">
                <a:solidFill>
                  <a:schemeClr val="tx1"/>
                </a:solidFill>
              </a:rPr>
              <a:t> et </a:t>
            </a:r>
            <a:r>
              <a:rPr lang="pt-BR" dirty="0" err="1">
                <a:solidFill>
                  <a:schemeClr val="tx1"/>
                </a:solidFill>
              </a:rPr>
              <a:t>iusto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 smtClean="0">
                <a:solidFill>
                  <a:schemeClr val="tx1"/>
                </a:solidFill>
              </a:rPr>
              <a:t>odio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dignissimos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ducimus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blanditiis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praesentium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voluptatum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deleniti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atque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corrupti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quos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dolores</a:t>
            </a:r>
            <a:r>
              <a:rPr lang="pt-BR" dirty="0">
                <a:solidFill>
                  <a:schemeClr val="tx1"/>
                </a:solidFill>
              </a:rPr>
              <a:t> et </a:t>
            </a:r>
            <a:r>
              <a:rPr lang="pt-BR" dirty="0" err="1">
                <a:solidFill>
                  <a:schemeClr val="tx1"/>
                </a:solidFill>
              </a:rPr>
              <a:t>quas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molestias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excepturi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sint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occaecati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cupiditate</a:t>
            </a:r>
            <a:r>
              <a:rPr lang="pt-BR" dirty="0">
                <a:solidFill>
                  <a:schemeClr val="tx1"/>
                </a:solidFill>
              </a:rPr>
              <a:t> non </a:t>
            </a:r>
            <a:r>
              <a:rPr lang="pt-BR" dirty="0" err="1">
                <a:solidFill>
                  <a:schemeClr val="tx1"/>
                </a:solidFill>
              </a:rPr>
              <a:t>provident</a:t>
            </a:r>
            <a:r>
              <a:rPr lang="pt-BR" dirty="0">
                <a:solidFill>
                  <a:schemeClr val="tx1"/>
                </a:solidFill>
              </a:rPr>
              <a:t>.</a:t>
            </a:r>
          </a:p>
          <a:p>
            <a:pPr marL="1058863"/>
            <a:r>
              <a:rPr lang="pt-BR" sz="4000" i="1" dirty="0" smtClean="0">
                <a:solidFill>
                  <a:schemeClr val="tx1"/>
                </a:solidFill>
              </a:rPr>
              <a:t>Nam libero tempore, cum soluta </a:t>
            </a:r>
            <a:r>
              <a:rPr lang="pt-BR" sz="4000" i="1" dirty="0" err="1" smtClean="0">
                <a:solidFill>
                  <a:schemeClr val="tx1"/>
                </a:solidFill>
              </a:rPr>
              <a:t>nobis</a:t>
            </a:r>
            <a:r>
              <a:rPr lang="pt-BR" sz="4000" i="1" dirty="0" smtClean="0">
                <a:solidFill>
                  <a:schemeClr val="tx1"/>
                </a:solidFill>
              </a:rPr>
              <a:t> est </a:t>
            </a:r>
            <a:r>
              <a:rPr lang="pt-BR" sz="4000" i="1" dirty="0" err="1" smtClean="0">
                <a:solidFill>
                  <a:schemeClr val="tx1"/>
                </a:solidFill>
              </a:rPr>
              <a:t>eligendi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optio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cumque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nihil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impedit</a:t>
            </a:r>
            <a:r>
              <a:rPr lang="pt-BR" sz="4000" i="1" dirty="0" smtClean="0">
                <a:solidFill>
                  <a:schemeClr val="tx1"/>
                </a:solidFill>
              </a:rPr>
              <a:t> quo </a:t>
            </a:r>
            <a:r>
              <a:rPr lang="pt-BR" sz="4000" i="1" dirty="0" err="1" smtClean="0">
                <a:solidFill>
                  <a:schemeClr val="tx1"/>
                </a:solidFill>
              </a:rPr>
              <a:t>minus</a:t>
            </a:r>
            <a:r>
              <a:rPr lang="pt-BR" sz="4000" i="1" dirty="0" smtClean="0">
                <a:solidFill>
                  <a:schemeClr val="tx1"/>
                </a:solidFill>
              </a:rPr>
              <a:t> id quod </a:t>
            </a:r>
            <a:r>
              <a:rPr lang="pt-BR" sz="4000" i="1" dirty="0" err="1" smtClean="0">
                <a:solidFill>
                  <a:schemeClr val="tx1"/>
                </a:solidFill>
              </a:rPr>
              <a:t>maxime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placeat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facere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possimus</a:t>
            </a:r>
            <a:r>
              <a:rPr lang="pt-BR" sz="4000" i="1" dirty="0" smtClean="0">
                <a:solidFill>
                  <a:schemeClr val="tx1"/>
                </a:solidFill>
              </a:rPr>
              <a:t>, omnis </a:t>
            </a:r>
            <a:r>
              <a:rPr lang="pt-BR" sz="4000" i="1" dirty="0" err="1" smtClean="0">
                <a:solidFill>
                  <a:schemeClr val="tx1"/>
                </a:solidFill>
              </a:rPr>
              <a:t>voluptas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assumenda</a:t>
            </a:r>
            <a:r>
              <a:rPr lang="pt-BR" sz="4000" i="1" dirty="0" smtClean="0">
                <a:solidFill>
                  <a:schemeClr val="tx1"/>
                </a:solidFill>
              </a:rPr>
              <a:t> est, omnis </a:t>
            </a:r>
            <a:r>
              <a:rPr lang="pt-BR" sz="4000" i="1" dirty="0" err="1" smtClean="0">
                <a:solidFill>
                  <a:schemeClr val="tx1"/>
                </a:solidFill>
              </a:rPr>
              <a:t>dolor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repellendus</a:t>
            </a:r>
            <a:r>
              <a:rPr lang="pt-BR" sz="4000" i="1" dirty="0" smtClean="0">
                <a:solidFill>
                  <a:schemeClr val="tx1"/>
                </a:solidFill>
              </a:rPr>
              <a:t>. </a:t>
            </a:r>
            <a:r>
              <a:rPr lang="pt-BR" sz="4000" i="1" dirty="0" err="1" smtClean="0">
                <a:solidFill>
                  <a:schemeClr val="tx1"/>
                </a:solidFill>
              </a:rPr>
              <a:t>Temporibus</a:t>
            </a:r>
            <a:r>
              <a:rPr lang="pt-BR" sz="4000" i="1" dirty="0" smtClean="0">
                <a:solidFill>
                  <a:schemeClr val="tx1"/>
                </a:solidFill>
              </a:rPr>
              <a:t> autem </a:t>
            </a:r>
            <a:r>
              <a:rPr lang="pt-BR" sz="4000" i="1" dirty="0" err="1" smtClean="0">
                <a:solidFill>
                  <a:schemeClr val="tx1"/>
                </a:solidFill>
              </a:rPr>
              <a:t>quibusdam</a:t>
            </a:r>
            <a:r>
              <a:rPr lang="pt-BR" sz="4000" i="1" dirty="0" smtClean="0">
                <a:solidFill>
                  <a:schemeClr val="tx1"/>
                </a:solidFill>
              </a:rPr>
              <a:t> et </a:t>
            </a:r>
            <a:r>
              <a:rPr lang="pt-BR" sz="4000" i="1" dirty="0" err="1" smtClean="0">
                <a:solidFill>
                  <a:schemeClr val="tx1"/>
                </a:solidFill>
              </a:rPr>
              <a:t>aut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officiis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debitis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aut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rerum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necessitatibus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saepe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eveniet</a:t>
            </a:r>
            <a:r>
              <a:rPr lang="pt-BR" sz="4000" i="1" dirty="0" smtClean="0">
                <a:solidFill>
                  <a:schemeClr val="tx1"/>
                </a:solidFill>
              </a:rPr>
              <a:t> ut et </a:t>
            </a:r>
            <a:r>
              <a:rPr lang="pt-BR" sz="4000" i="1" dirty="0" err="1" smtClean="0">
                <a:solidFill>
                  <a:schemeClr val="tx1"/>
                </a:solidFill>
              </a:rPr>
              <a:t>voluptates</a:t>
            </a:r>
            <a:r>
              <a:rPr lang="pt-BR" sz="4000" i="1" dirty="0" smtClean="0">
                <a:solidFill>
                  <a:schemeClr val="tx1"/>
                </a:solidFill>
              </a:rPr>
              <a:t>. </a:t>
            </a:r>
            <a:r>
              <a:rPr lang="pt-BR" sz="4000" i="1" dirty="0" err="1" smtClean="0">
                <a:solidFill>
                  <a:schemeClr val="tx1"/>
                </a:solidFill>
              </a:rPr>
              <a:t>Itaque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earum</a:t>
            </a:r>
            <a:r>
              <a:rPr lang="pt-BR" sz="4000" i="1" dirty="0" smtClean="0">
                <a:solidFill>
                  <a:schemeClr val="tx1"/>
                </a:solidFill>
              </a:rPr>
              <a:t> </a:t>
            </a:r>
            <a:r>
              <a:rPr lang="pt-BR" sz="4000" i="1" dirty="0" err="1" smtClean="0">
                <a:solidFill>
                  <a:schemeClr val="tx1"/>
                </a:solidFill>
              </a:rPr>
              <a:t>rerum</a:t>
            </a:r>
            <a:r>
              <a:rPr lang="pt-BR" sz="4000" i="1" dirty="0" smtClean="0">
                <a:solidFill>
                  <a:schemeClr val="tx1"/>
                </a:solidFill>
              </a:rPr>
              <a:t> hic </a:t>
            </a:r>
            <a:r>
              <a:rPr lang="pt-BR" sz="4000" i="1" dirty="0" err="1" smtClean="0">
                <a:solidFill>
                  <a:schemeClr val="tx1"/>
                </a:solidFill>
              </a:rPr>
              <a:t>tenetur</a:t>
            </a:r>
            <a:r>
              <a:rPr lang="pt-BR" sz="4000" i="1" dirty="0" smtClean="0">
                <a:solidFill>
                  <a:schemeClr val="tx1"/>
                </a:solidFill>
              </a:rPr>
              <a:t> a sapiente </a:t>
            </a:r>
            <a:r>
              <a:rPr lang="pt-BR" sz="4000" i="1" dirty="0" err="1" smtClean="0">
                <a:solidFill>
                  <a:schemeClr val="tx1"/>
                </a:solidFill>
              </a:rPr>
              <a:t>delectus</a:t>
            </a:r>
            <a:r>
              <a:rPr lang="pt-BR" sz="4000" i="1" dirty="0" smtClean="0">
                <a:solidFill>
                  <a:schemeClr val="tx1"/>
                </a:solidFill>
              </a:rPr>
              <a:t>. </a:t>
            </a:r>
            <a:r>
              <a:rPr lang="pt-BR" sz="4000" dirty="0" smtClean="0">
                <a:solidFill>
                  <a:schemeClr val="tx1"/>
                </a:solidFill>
              </a:rPr>
              <a:t>(</a:t>
            </a:r>
            <a:r>
              <a:rPr lang="pt-BR" sz="4000" dirty="0">
                <a:solidFill>
                  <a:schemeClr val="tx1"/>
                </a:solidFill>
              </a:rPr>
              <a:t>AUTOR, ano, p. nº</a:t>
            </a:r>
            <a:r>
              <a:rPr lang="pt-BR" sz="4000" dirty="0" smtClean="0">
                <a:solidFill>
                  <a:schemeClr val="tx1"/>
                </a:solidFill>
              </a:rPr>
              <a:t>)</a:t>
            </a:r>
            <a:endParaRPr lang="pt-BR" sz="4000" dirty="0">
              <a:solidFill>
                <a:schemeClr val="tx1"/>
              </a:solidFill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b="1" dirty="0" smtClean="0">
              <a:solidFill>
                <a:srgbClr val="13266F"/>
              </a:solidFill>
            </a:endParaRPr>
          </a:p>
          <a:p>
            <a:endParaRPr lang="pt-BR" b="1" dirty="0" smtClean="0">
              <a:solidFill>
                <a:srgbClr val="13266F"/>
              </a:solidFill>
            </a:endParaRPr>
          </a:p>
          <a:p>
            <a:endParaRPr lang="pt-BR" b="1" dirty="0" smtClean="0">
              <a:solidFill>
                <a:srgbClr val="13266F"/>
              </a:solidFill>
            </a:endParaRPr>
          </a:p>
          <a:p>
            <a:r>
              <a:rPr lang="pt-BR" b="1" dirty="0" smtClean="0">
                <a:solidFill>
                  <a:srgbClr val="13266F"/>
                </a:solidFill>
              </a:rPr>
              <a:t>Referências</a:t>
            </a:r>
            <a:endParaRPr lang="pt-BR" b="1" dirty="0">
              <a:solidFill>
                <a:srgbClr val="13266F"/>
              </a:solidFill>
            </a:endParaRPr>
          </a:p>
        </p:txBody>
      </p:sp>
      <p:sp>
        <p:nvSpPr>
          <p:cNvPr id="9" name="Picture Placeholder 2"/>
          <p:cNvSpPr txBox="1">
            <a:spLocks noChangeAspect="1"/>
          </p:cNvSpPr>
          <p:nvPr/>
        </p:nvSpPr>
        <p:spPr>
          <a:xfrm>
            <a:off x="16105216" y="17302914"/>
            <a:ext cx="11669684" cy="1236846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>
            <a:lvl1pPr marL="0" indent="0" algn="ctr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6600" b="1" kern="1200">
                <a:solidFill>
                  <a:srgbClr val="75808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Utilize esse espaço para adicionar imagens ou gráficos</a:t>
            </a:r>
            <a:endParaRPr lang="en-US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6145661" y="29791650"/>
            <a:ext cx="7652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/>
              <a:t>Legenda da imagem.</a:t>
            </a:r>
            <a:endParaRPr lang="pt-BR" sz="2400" dirty="0"/>
          </a:p>
        </p:txBody>
      </p:sp>
      <p:sp>
        <p:nvSpPr>
          <p:cNvPr id="17" name="Espaço Reservado para Texto 4"/>
          <p:cNvSpPr txBox="1">
            <a:spLocks/>
          </p:cNvSpPr>
          <p:nvPr/>
        </p:nvSpPr>
        <p:spPr>
          <a:xfrm>
            <a:off x="21759860" y="142875"/>
            <a:ext cx="6186489" cy="4229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 algn="ctr" defTabSz="2880086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5500" b="1" kern="1200" baseline="0">
                <a:solidFill>
                  <a:srgbClr val="4B555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440043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86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129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172" indent="0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7440"/>
              </a:lnSpc>
            </a:pPr>
            <a:endParaRPr lang="pt-BR" sz="6200" kern="0" dirty="0" smtClean="0">
              <a:solidFill>
                <a:schemeClr val="tx1"/>
              </a:solidFill>
            </a:endParaRPr>
          </a:p>
          <a:p>
            <a:pPr>
              <a:lnSpc>
                <a:spcPts val="7440"/>
              </a:lnSpc>
            </a:pPr>
            <a:r>
              <a:rPr lang="pt-BR" sz="6200" kern="0" dirty="0" smtClean="0">
                <a:solidFill>
                  <a:schemeClr val="tx1"/>
                </a:solidFill>
              </a:rPr>
              <a:t>Logotipo da IES</a:t>
            </a:r>
            <a:endParaRPr lang="pt-BR" sz="6200" kern="0" dirty="0">
              <a:solidFill>
                <a:schemeClr val="tx1"/>
              </a:solidFill>
            </a:endParaRPr>
          </a:p>
        </p:txBody>
      </p:sp>
      <p:pic>
        <p:nvPicPr>
          <p:cNvPr id="11" name="Imagem 10" descr="Cabeçalho 8 Congresso UFSC 20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" y="200025"/>
            <a:ext cx="21340204" cy="4229100"/>
          </a:xfrm>
          <a:prstGeom prst="rect">
            <a:avLst/>
          </a:prstGeom>
        </p:spPr>
      </p:pic>
      <p:pic>
        <p:nvPicPr>
          <p:cNvPr id="13" name="Imagem 12" descr="Rodape 8 Congresso UFSC 201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00474" y="40569356"/>
            <a:ext cx="22288501" cy="2535659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71475" y="40290750"/>
            <a:ext cx="4104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Realização: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xmlns="" val="111062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723</TotalTime>
  <Words>361</Words>
  <Application>Microsoft Office PowerPoint</Application>
  <PresentationFormat>Personalizar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</dc:creator>
  <cp:lastModifiedBy>Ilse</cp:lastModifiedBy>
  <cp:revision>54</cp:revision>
  <dcterms:created xsi:type="dcterms:W3CDTF">2014-05-26T19:29:21Z</dcterms:created>
  <dcterms:modified xsi:type="dcterms:W3CDTF">2018-03-31T21:08:54Z</dcterms:modified>
</cp:coreProperties>
</file>