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43200638"/>
  <p:notesSz cx="6858000" cy="9144000"/>
  <p:defaultTextStyle>
    <a:defPPr>
      <a:defRPr lang="pt-BR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266F"/>
    <a:srgbClr val="75808A"/>
    <a:srgbClr val="132677"/>
    <a:srgbClr val="4B55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4" d="100"/>
          <a:sy n="14" d="100"/>
        </p:scale>
        <p:origin x="21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4373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8" r="8558" b="1093"/>
          <a:stretch/>
        </p:blipFill>
        <p:spPr>
          <a:xfrm>
            <a:off x="30161" y="0"/>
            <a:ext cx="28800000" cy="4326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070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7"/>
          <p:cNvSpPr txBox="1">
            <a:spLocks/>
          </p:cNvSpPr>
          <p:nvPr/>
        </p:nvSpPr>
        <p:spPr>
          <a:xfrm>
            <a:off x="419100" y="6189780"/>
            <a:ext cx="27965399" cy="3154240"/>
          </a:xfrm>
          <a:prstGeom prst="rect">
            <a:avLst/>
          </a:prstGeom>
        </p:spPr>
        <p:txBody>
          <a:bodyPr anchor="ctr"/>
          <a:lstStyle>
            <a:lvl1pPr marL="0" indent="0" algn="ctr" defTabSz="2880086" rtl="0" eaLnBrk="1" latinLnBrk="0" hangingPunct="1">
              <a:lnSpc>
                <a:spcPts val="8640"/>
              </a:lnSpc>
              <a:spcBef>
                <a:spcPts val="4200"/>
              </a:spcBef>
              <a:spcAft>
                <a:spcPts val="1800"/>
              </a:spcAft>
              <a:buFont typeface="Arial" panose="020B0604020202020204" pitchFamily="34" charset="0"/>
              <a:buNone/>
              <a:defRPr sz="72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1600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Título do trabalho para você substituir. Use no máximo três linhas. Quando precisar mais, reduzir a fonte. </a:t>
            </a:r>
            <a:br>
              <a:rPr lang="pt-BR" dirty="0" smtClean="0"/>
            </a:br>
            <a:r>
              <a:rPr lang="pt-BR" dirty="0" smtClean="0"/>
              <a:t>Se o título for pequeno, aumente a fonte.</a:t>
            </a:r>
            <a:endParaRPr lang="pt-BR" dirty="0"/>
          </a:p>
        </p:txBody>
      </p:sp>
      <p:sp>
        <p:nvSpPr>
          <p:cNvPr id="7" name="Espaço Reservado para Texto 4"/>
          <p:cNvSpPr txBox="1">
            <a:spLocks/>
          </p:cNvSpPr>
          <p:nvPr/>
        </p:nvSpPr>
        <p:spPr>
          <a:xfrm>
            <a:off x="971550" y="12100142"/>
            <a:ext cx="26889075" cy="1600200"/>
          </a:xfrm>
          <a:prstGeom prst="rect">
            <a:avLst/>
          </a:prstGeom>
        </p:spPr>
        <p:txBody>
          <a:bodyPr/>
          <a:lstStyle>
            <a:lvl1pPr marL="0" indent="0" algn="ctr" defTabSz="2880086" rtl="0" eaLnBrk="1" latinLnBrk="0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5500" b="1" kern="1200" baseline="0">
                <a:solidFill>
                  <a:srgbClr val="4B555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440043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80086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129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172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Autores: Nome da pessoa | e-maildapessoa@ufsc.br</a:t>
            </a:r>
            <a:br>
              <a:rPr lang="pt-BR" dirty="0" smtClean="0"/>
            </a:br>
            <a:r>
              <a:rPr lang="pt-BR" dirty="0" smtClean="0"/>
              <a:t>Nome da outra pessoa | e-maildaoutrapessoa@ufsc.br</a:t>
            </a:r>
            <a:endParaRPr lang="pt-BR" dirty="0"/>
          </a:p>
        </p:txBody>
      </p:sp>
      <p:sp>
        <p:nvSpPr>
          <p:cNvPr id="8" name="Espaço Reservado para Texto 12"/>
          <p:cNvSpPr txBox="1">
            <a:spLocks/>
          </p:cNvSpPr>
          <p:nvPr/>
        </p:nvSpPr>
        <p:spPr>
          <a:xfrm>
            <a:off x="1895475" y="14511932"/>
            <a:ext cx="25037416" cy="23241600"/>
          </a:xfrm>
          <a:prstGeom prst="rect">
            <a:avLst/>
          </a:prstGeom>
        </p:spPr>
        <p:txBody>
          <a:bodyPr numCol="2" spcCol="1080000"/>
          <a:lstStyle>
            <a:lvl1pPr marL="0" marR="0" indent="0" algn="just" defTabSz="2880086" rtl="0" eaLnBrk="1" fontAlgn="auto" latinLnBrk="0" hangingPunct="1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kern="1200">
                <a:solidFill>
                  <a:srgbClr val="75808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1600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>
                <a:solidFill>
                  <a:schemeClr val="tx1"/>
                </a:solidFill>
              </a:rPr>
              <a:t>Lorem</a:t>
            </a:r>
            <a:r>
              <a:rPr lang="pt-BR" dirty="0">
                <a:solidFill>
                  <a:schemeClr val="tx1"/>
                </a:solidFill>
              </a:rPr>
              <a:t> ipsum </a:t>
            </a:r>
            <a:r>
              <a:rPr lang="pt-BR" dirty="0" err="1">
                <a:solidFill>
                  <a:schemeClr val="tx1"/>
                </a:solidFill>
              </a:rPr>
              <a:t>dolor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sit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amet</a:t>
            </a:r>
            <a:r>
              <a:rPr lang="pt-BR" dirty="0">
                <a:solidFill>
                  <a:schemeClr val="tx1"/>
                </a:solidFill>
              </a:rPr>
              <a:t>, </a:t>
            </a:r>
            <a:r>
              <a:rPr lang="pt-BR" dirty="0" err="1">
                <a:solidFill>
                  <a:schemeClr val="tx1"/>
                </a:solidFill>
              </a:rPr>
              <a:t>consectetur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adipisicing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elit</a:t>
            </a:r>
            <a:r>
              <a:rPr lang="pt-BR" dirty="0">
                <a:solidFill>
                  <a:schemeClr val="tx1"/>
                </a:solidFill>
              </a:rPr>
              <a:t>, </a:t>
            </a:r>
            <a:r>
              <a:rPr lang="pt-BR" dirty="0" err="1">
                <a:solidFill>
                  <a:schemeClr val="tx1"/>
                </a:solidFill>
              </a:rPr>
              <a:t>sed</a:t>
            </a:r>
            <a:r>
              <a:rPr lang="pt-BR" dirty="0">
                <a:solidFill>
                  <a:schemeClr val="tx1"/>
                </a:solidFill>
              </a:rPr>
              <a:t> do </a:t>
            </a:r>
            <a:r>
              <a:rPr lang="pt-BR" dirty="0" err="1">
                <a:solidFill>
                  <a:schemeClr val="tx1"/>
                </a:solidFill>
              </a:rPr>
              <a:t>eiusmod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tempor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incididunt</a:t>
            </a:r>
            <a:r>
              <a:rPr lang="pt-BR" dirty="0">
                <a:solidFill>
                  <a:schemeClr val="tx1"/>
                </a:solidFill>
              </a:rPr>
              <a:t> ut labore et </a:t>
            </a:r>
            <a:r>
              <a:rPr lang="pt-BR" dirty="0" err="1">
                <a:solidFill>
                  <a:schemeClr val="tx1"/>
                </a:solidFill>
              </a:rPr>
              <a:t>dolore</a:t>
            </a:r>
            <a:r>
              <a:rPr lang="pt-BR" dirty="0">
                <a:solidFill>
                  <a:schemeClr val="tx1"/>
                </a:solidFill>
              </a:rPr>
              <a:t> magna </a:t>
            </a:r>
            <a:r>
              <a:rPr lang="pt-BR" dirty="0" err="1">
                <a:solidFill>
                  <a:schemeClr val="tx1"/>
                </a:solidFill>
              </a:rPr>
              <a:t>aliqua</a:t>
            </a:r>
            <a:r>
              <a:rPr lang="pt-BR" dirty="0">
                <a:solidFill>
                  <a:schemeClr val="tx1"/>
                </a:solidFill>
              </a:rPr>
              <a:t>. Ut </a:t>
            </a:r>
            <a:r>
              <a:rPr lang="pt-BR" dirty="0" err="1">
                <a:solidFill>
                  <a:schemeClr val="tx1"/>
                </a:solidFill>
              </a:rPr>
              <a:t>enim</a:t>
            </a:r>
            <a:r>
              <a:rPr lang="pt-BR" dirty="0">
                <a:solidFill>
                  <a:schemeClr val="tx1"/>
                </a:solidFill>
              </a:rPr>
              <a:t> ad </a:t>
            </a:r>
            <a:r>
              <a:rPr lang="pt-BR" dirty="0" err="1">
                <a:solidFill>
                  <a:schemeClr val="tx1"/>
                </a:solidFill>
              </a:rPr>
              <a:t>minim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veniam</a:t>
            </a:r>
            <a:r>
              <a:rPr lang="pt-BR" dirty="0">
                <a:solidFill>
                  <a:schemeClr val="tx1"/>
                </a:solidFill>
              </a:rPr>
              <a:t>, quis </a:t>
            </a:r>
            <a:r>
              <a:rPr lang="pt-BR" dirty="0" err="1">
                <a:solidFill>
                  <a:schemeClr val="tx1"/>
                </a:solidFill>
              </a:rPr>
              <a:t>nostrud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exercitation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ullamco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laboris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nisi</a:t>
            </a:r>
            <a:r>
              <a:rPr lang="pt-BR" dirty="0">
                <a:solidFill>
                  <a:schemeClr val="tx1"/>
                </a:solidFill>
              </a:rPr>
              <a:t> ut </a:t>
            </a:r>
            <a:r>
              <a:rPr lang="pt-BR" dirty="0" err="1">
                <a:solidFill>
                  <a:schemeClr val="tx1"/>
                </a:solidFill>
              </a:rPr>
              <a:t>aliquip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ex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commodo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consequat</a:t>
            </a:r>
            <a:r>
              <a:rPr lang="pt-BR" dirty="0">
                <a:solidFill>
                  <a:schemeClr val="tx1"/>
                </a:solidFill>
              </a:rPr>
              <a:t>. </a:t>
            </a:r>
            <a:r>
              <a:rPr lang="pt-BR" dirty="0" err="1">
                <a:solidFill>
                  <a:schemeClr val="tx1"/>
                </a:solidFill>
              </a:rPr>
              <a:t>Duis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aute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irure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dolor</a:t>
            </a:r>
            <a:r>
              <a:rPr lang="pt-BR" dirty="0">
                <a:solidFill>
                  <a:schemeClr val="tx1"/>
                </a:solidFill>
              </a:rPr>
              <a:t> in </a:t>
            </a:r>
            <a:r>
              <a:rPr lang="pt-BR" dirty="0" err="1">
                <a:solidFill>
                  <a:schemeClr val="tx1"/>
                </a:solidFill>
              </a:rPr>
              <a:t>reprehenderit</a:t>
            </a:r>
            <a:r>
              <a:rPr lang="pt-BR" dirty="0">
                <a:solidFill>
                  <a:schemeClr val="tx1"/>
                </a:solidFill>
              </a:rPr>
              <a:t> in </a:t>
            </a:r>
            <a:r>
              <a:rPr lang="pt-BR" dirty="0" err="1">
                <a:solidFill>
                  <a:schemeClr val="tx1"/>
                </a:solidFill>
              </a:rPr>
              <a:t>voluptate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velit</a:t>
            </a:r>
            <a:r>
              <a:rPr lang="pt-BR" dirty="0">
                <a:solidFill>
                  <a:schemeClr val="tx1"/>
                </a:solidFill>
              </a:rPr>
              <a:t> esse </a:t>
            </a:r>
            <a:r>
              <a:rPr lang="pt-BR" dirty="0" err="1">
                <a:solidFill>
                  <a:schemeClr val="tx1"/>
                </a:solidFill>
              </a:rPr>
              <a:t>cillum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dolore</a:t>
            </a:r>
            <a:r>
              <a:rPr lang="pt-BR" dirty="0">
                <a:solidFill>
                  <a:schemeClr val="tx1"/>
                </a:solidFill>
              </a:rPr>
              <a:t> eu </a:t>
            </a:r>
            <a:r>
              <a:rPr lang="pt-BR" dirty="0" err="1">
                <a:solidFill>
                  <a:schemeClr val="tx1"/>
                </a:solidFill>
              </a:rPr>
              <a:t>fugiat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nulla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pariatur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pPr marL="1250950"/>
            <a:r>
              <a:rPr lang="pt-BR" b="1" dirty="0" smtClean="0">
                <a:solidFill>
                  <a:srgbClr val="13266F"/>
                </a:solidFill>
              </a:rPr>
              <a:t>1) Exemplo </a:t>
            </a:r>
            <a:r>
              <a:rPr lang="pt-BR" b="1" dirty="0">
                <a:solidFill>
                  <a:srgbClr val="13266F"/>
                </a:solidFill>
              </a:rPr>
              <a:t>de </a:t>
            </a:r>
            <a:r>
              <a:rPr lang="pt-BR" b="1" dirty="0" smtClean="0">
                <a:solidFill>
                  <a:srgbClr val="13266F"/>
                </a:solidFill>
              </a:rPr>
              <a:t>subtítulo</a:t>
            </a:r>
          </a:p>
          <a:p>
            <a:r>
              <a:rPr lang="pt-BR" dirty="0" err="1" smtClean="0">
                <a:solidFill>
                  <a:schemeClr val="tx1"/>
                </a:solidFill>
              </a:rPr>
              <a:t>Sed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>
                <a:solidFill>
                  <a:schemeClr val="tx1"/>
                </a:solidFill>
              </a:rPr>
              <a:t>ut </a:t>
            </a:r>
            <a:r>
              <a:rPr lang="pt-BR" dirty="0" err="1">
                <a:solidFill>
                  <a:schemeClr val="tx1"/>
                </a:solidFill>
              </a:rPr>
              <a:t>perspiciatis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unde</a:t>
            </a:r>
            <a:r>
              <a:rPr lang="pt-BR" dirty="0">
                <a:solidFill>
                  <a:schemeClr val="tx1"/>
                </a:solidFill>
              </a:rPr>
              <a:t> omnis </a:t>
            </a:r>
            <a:r>
              <a:rPr lang="pt-BR" dirty="0" err="1">
                <a:solidFill>
                  <a:schemeClr val="tx1"/>
                </a:solidFill>
              </a:rPr>
              <a:t>iste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natus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error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sit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voluptatem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accusantium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doloremque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laudantium</a:t>
            </a:r>
            <a:r>
              <a:rPr lang="pt-BR" dirty="0">
                <a:solidFill>
                  <a:schemeClr val="tx1"/>
                </a:solidFill>
              </a:rPr>
              <a:t>, </a:t>
            </a:r>
            <a:r>
              <a:rPr lang="pt-BR" dirty="0" err="1">
                <a:solidFill>
                  <a:schemeClr val="tx1"/>
                </a:solidFill>
              </a:rPr>
              <a:t>totam</a:t>
            </a:r>
            <a:r>
              <a:rPr lang="pt-BR" dirty="0">
                <a:solidFill>
                  <a:schemeClr val="tx1"/>
                </a:solidFill>
              </a:rPr>
              <a:t> rem </a:t>
            </a:r>
            <a:r>
              <a:rPr lang="pt-BR" dirty="0" err="1">
                <a:solidFill>
                  <a:schemeClr val="tx1"/>
                </a:solidFill>
              </a:rPr>
              <a:t>aperiam</a:t>
            </a:r>
            <a:r>
              <a:rPr lang="pt-BR" dirty="0">
                <a:solidFill>
                  <a:schemeClr val="tx1"/>
                </a:solidFill>
              </a:rPr>
              <a:t>, </a:t>
            </a:r>
            <a:r>
              <a:rPr lang="pt-BR" dirty="0" err="1">
                <a:solidFill>
                  <a:schemeClr val="tx1"/>
                </a:solidFill>
              </a:rPr>
              <a:t>eaque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ipsa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quae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ab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illo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inventore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veritatis</a:t>
            </a:r>
            <a:r>
              <a:rPr lang="pt-BR" dirty="0">
                <a:solidFill>
                  <a:schemeClr val="tx1"/>
                </a:solidFill>
              </a:rPr>
              <a:t> et </a:t>
            </a:r>
            <a:r>
              <a:rPr lang="pt-BR" dirty="0" err="1">
                <a:solidFill>
                  <a:schemeClr val="tx1"/>
                </a:solidFill>
              </a:rPr>
              <a:t>quasi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architecto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beatae</a:t>
            </a:r>
            <a:r>
              <a:rPr lang="pt-BR" dirty="0">
                <a:solidFill>
                  <a:schemeClr val="tx1"/>
                </a:solidFill>
              </a:rPr>
              <a:t> vitae </a:t>
            </a:r>
            <a:r>
              <a:rPr lang="pt-BR" dirty="0" err="1">
                <a:solidFill>
                  <a:schemeClr val="tx1"/>
                </a:solidFill>
              </a:rPr>
              <a:t>dicta</a:t>
            </a:r>
            <a:r>
              <a:rPr lang="pt-BR" dirty="0">
                <a:solidFill>
                  <a:schemeClr val="tx1"/>
                </a:solidFill>
              </a:rPr>
              <a:t> sunt </a:t>
            </a:r>
            <a:r>
              <a:rPr lang="pt-BR" dirty="0" err="1">
                <a:solidFill>
                  <a:schemeClr val="tx1"/>
                </a:solidFill>
              </a:rPr>
              <a:t>explicabo</a:t>
            </a:r>
            <a:r>
              <a:rPr lang="pt-BR" dirty="0">
                <a:solidFill>
                  <a:schemeClr val="tx1"/>
                </a:solidFill>
              </a:rPr>
              <a:t>. Nemo </a:t>
            </a:r>
            <a:r>
              <a:rPr lang="pt-BR" dirty="0" err="1">
                <a:solidFill>
                  <a:schemeClr val="tx1"/>
                </a:solidFill>
              </a:rPr>
              <a:t>enim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ipsam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voluptatem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quia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voluptas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sit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aspernatur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aut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odit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aut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fugit</a:t>
            </a:r>
            <a:r>
              <a:rPr lang="pt-BR" dirty="0">
                <a:solidFill>
                  <a:schemeClr val="tx1"/>
                </a:solidFill>
              </a:rPr>
              <a:t>, </a:t>
            </a:r>
            <a:r>
              <a:rPr lang="pt-BR" dirty="0" err="1">
                <a:solidFill>
                  <a:schemeClr val="tx1"/>
                </a:solidFill>
              </a:rPr>
              <a:t>sed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quia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consequuntur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magni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dolores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eos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qui</a:t>
            </a:r>
            <a:r>
              <a:rPr lang="pt-BR" dirty="0">
                <a:solidFill>
                  <a:schemeClr val="tx1"/>
                </a:solidFill>
              </a:rPr>
              <a:t> ratione </a:t>
            </a:r>
            <a:r>
              <a:rPr lang="pt-BR" dirty="0" err="1">
                <a:solidFill>
                  <a:schemeClr val="tx1"/>
                </a:solidFill>
              </a:rPr>
              <a:t>voluptatem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sequi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nesciunt</a:t>
            </a:r>
            <a:r>
              <a:rPr lang="pt-BR" dirty="0">
                <a:solidFill>
                  <a:schemeClr val="tx1"/>
                </a:solidFill>
              </a:rPr>
              <a:t>. </a:t>
            </a:r>
            <a:r>
              <a:rPr lang="pt-BR" dirty="0" err="1">
                <a:solidFill>
                  <a:schemeClr val="tx1"/>
                </a:solidFill>
              </a:rPr>
              <a:t>Neque</a:t>
            </a:r>
            <a:r>
              <a:rPr lang="pt-BR" dirty="0">
                <a:solidFill>
                  <a:schemeClr val="tx1"/>
                </a:solidFill>
              </a:rPr>
              <a:t> porro </a:t>
            </a:r>
            <a:r>
              <a:rPr lang="pt-BR" dirty="0" err="1">
                <a:solidFill>
                  <a:schemeClr val="tx1"/>
                </a:solidFill>
              </a:rPr>
              <a:t>quisquam</a:t>
            </a:r>
            <a:r>
              <a:rPr lang="pt-BR" dirty="0">
                <a:solidFill>
                  <a:schemeClr val="tx1"/>
                </a:solidFill>
              </a:rPr>
              <a:t> est, </a:t>
            </a:r>
            <a:r>
              <a:rPr lang="pt-BR" dirty="0" err="1">
                <a:solidFill>
                  <a:schemeClr val="tx1"/>
                </a:solidFill>
              </a:rPr>
              <a:t>qui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dolorem</a:t>
            </a:r>
            <a:r>
              <a:rPr lang="pt-BR" dirty="0">
                <a:solidFill>
                  <a:schemeClr val="tx1"/>
                </a:solidFill>
              </a:rPr>
              <a:t> ipsum </a:t>
            </a:r>
            <a:r>
              <a:rPr lang="pt-BR" dirty="0" err="1">
                <a:solidFill>
                  <a:schemeClr val="tx1"/>
                </a:solidFill>
              </a:rPr>
              <a:t>quia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dolor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sit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amet</a:t>
            </a:r>
            <a:r>
              <a:rPr lang="pt-BR" dirty="0">
                <a:solidFill>
                  <a:schemeClr val="tx1"/>
                </a:solidFill>
              </a:rPr>
              <a:t>, </a:t>
            </a:r>
            <a:r>
              <a:rPr lang="pt-BR" dirty="0" err="1">
                <a:solidFill>
                  <a:schemeClr val="tx1"/>
                </a:solidFill>
              </a:rPr>
              <a:t>consectetur</a:t>
            </a:r>
            <a:r>
              <a:rPr lang="pt-BR" dirty="0">
                <a:solidFill>
                  <a:schemeClr val="tx1"/>
                </a:solidFill>
              </a:rPr>
              <a:t>, </a:t>
            </a:r>
            <a:r>
              <a:rPr lang="pt-BR" dirty="0" err="1">
                <a:solidFill>
                  <a:schemeClr val="tx1"/>
                </a:solidFill>
              </a:rPr>
              <a:t>adipisci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velit</a:t>
            </a:r>
            <a:r>
              <a:rPr lang="pt-BR" dirty="0">
                <a:solidFill>
                  <a:schemeClr val="tx1"/>
                </a:solidFill>
              </a:rPr>
              <a:t>, </a:t>
            </a:r>
            <a:r>
              <a:rPr lang="pt-BR" dirty="0" err="1">
                <a:solidFill>
                  <a:schemeClr val="tx1"/>
                </a:solidFill>
              </a:rPr>
              <a:t>sed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quia</a:t>
            </a:r>
            <a:r>
              <a:rPr lang="pt-BR" dirty="0">
                <a:solidFill>
                  <a:schemeClr val="tx1"/>
                </a:solidFill>
              </a:rPr>
              <a:t> non </a:t>
            </a:r>
            <a:r>
              <a:rPr lang="pt-BR" dirty="0" err="1">
                <a:solidFill>
                  <a:schemeClr val="tx1"/>
                </a:solidFill>
              </a:rPr>
              <a:t>numquam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eius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modi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tempora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incidunt</a:t>
            </a:r>
            <a:r>
              <a:rPr lang="pt-BR" dirty="0">
                <a:solidFill>
                  <a:schemeClr val="tx1"/>
                </a:solidFill>
              </a:rPr>
              <a:t> ut labore et </a:t>
            </a:r>
            <a:r>
              <a:rPr lang="pt-BR" dirty="0" err="1">
                <a:solidFill>
                  <a:schemeClr val="tx1"/>
                </a:solidFill>
              </a:rPr>
              <a:t>dolore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magnam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aliquam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quaerat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voluptatem</a:t>
            </a:r>
            <a:r>
              <a:rPr lang="pt-BR" dirty="0">
                <a:solidFill>
                  <a:schemeClr val="tx1"/>
                </a:solidFill>
              </a:rPr>
              <a:t>. </a:t>
            </a:r>
            <a:endParaRPr lang="pt-BR" dirty="0" smtClean="0">
              <a:solidFill>
                <a:schemeClr val="tx1"/>
              </a:solidFill>
            </a:endParaRPr>
          </a:p>
          <a:p>
            <a:pPr marL="1347788"/>
            <a:r>
              <a:rPr lang="pt-BR" b="1" dirty="0" smtClean="0">
                <a:solidFill>
                  <a:srgbClr val="13266F"/>
                </a:solidFill>
              </a:rPr>
              <a:t>2) Exemplo de subtítulo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Ut </a:t>
            </a:r>
            <a:r>
              <a:rPr lang="pt-BR" dirty="0" err="1">
                <a:solidFill>
                  <a:schemeClr val="tx1"/>
                </a:solidFill>
              </a:rPr>
              <a:t>enim</a:t>
            </a:r>
            <a:r>
              <a:rPr lang="pt-BR" dirty="0">
                <a:solidFill>
                  <a:schemeClr val="tx1"/>
                </a:solidFill>
              </a:rPr>
              <a:t> ad </a:t>
            </a:r>
            <a:r>
              <a:rPr lang="pt-BR" dirty="0" err="1">
                <a:solidFill>
                  <a:schemeClr val="tx1"/>
                </a:solidFill>
              </a:rPr>
              <a:t>minima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veniam</a:t>
            </a:r>
            <a:r>
              <a:rPr lang="pt-BR" dirty="0">
                <a:solidFill>
                  <a:schemeClr val="tx1"/>
                </a:solidFill>
              </a:rPr>
              <a:t>, quis </a:t>
            </a:r>
            <a:r>
              <a:rPr lang="pt-BR" dirty="0" err="1">
                <a:solidFill>
                  <a:schemeClr val="tx1"/>
                </a:solidFill>
              </a:rPr>
              <a:t>nostrum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exercitationem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ullam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corporis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suscipit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laboriosam</a:t>
            </a:r>
            <a:r>
              <a:rPr lang="pt-BR" dirty="0">
                <a:solidFill>
                  <a:schemeClr val="tx1"/>
                </a:solidFill>
              </a:rPr>
              <a:t>, </a:t>
            </a:r>
            <a:r>
              <a:rPr lang="pt-BR" dirty="0" err="1">
                <a:solidFill>
                  <a:schemeClr val="tx1"/>
                </a:solidFill>
              </a:rPr>
              <a:t>nisi</a:t>
            </a:r>
            <a:r>
              <a:rPr lang="pt-BR" dirty="0">
                <a:solidFill>
                  <a:schemeClr val="tx1"/>
                </a:solidFill>
              </a:rPr>
              <a:t> ut </a:t>
            </a:r>
            <a:r>
              <a:rPr lang="pt-BR" dirty="0" err="1">
                <a:solidFill>
                  <a:schemeClr val="tx1"/>
                </a:solidFill>
              </a:rPr>
              <a:t>aliquid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ex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commodi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consequatur</a:t>
            </a:r>
            <a:r>
              <a:rPr lang="pt-BR" dirty="0">
                <a:solidFill>
                  <a:schemeClr val="tx1"/>
                </a:solidFill>
              </a:rPr>
              <a:t>? Quis autem </a:t>
            </a:r>
            <a:r>
              <a:rPr lang="pt-BR" dirty="0" err="1">
                <a:solidFill>
                  <a:schemeClr val="tx1"/>
                </a:solidFill>
              </a:rPr>
              <a:t>vel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eum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iure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reprehenderit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qui</a:t>
            </a:r>
            <a:r>
              <a:rPr lang="pt-BR" dirty="0">
                <a:solidFill>
                  <a:schemeClr val="tx1"/>
                </a:solidFill>
              </a:rPr>
              <a:t> in </a:t>
            </a:r>
            <a:r>
              <a:rPr lang="pt-BR" dirty="0" err="1">
                <a:solidFill>
                  <a:schemeClr val="tx1"/>
                </a:solidFill>
              </a:rPr>
              <a:t>ea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voluptate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velit</a:t>
            </a:r>
            <a:r>
              <a:rPr lang="pt-BR" dirty="0">
                <a:solidFill>
                  <a:schemeClr val="tx1"/>
                </a:solidFill>
              </a:rPr>
              <a:t> esse </a:t>
            </a:r>
            <a:r>
              <a:rPr lang="pt-BR" dirty="0" err="1">
                <a:solidFill>
                  <a:schemeClr val="tx1"/>
                </a:solidFill>
              </a:rPr>
              <a:t>quam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nihil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molestiae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consequatur</a:t>
            </a:r>
            <a:r>
              <a:rPr lang="pt-BR" dirty="0">
                <a:solidFill>
                  <a:schemeClr val="tx1"/>
                </a:solidFill>
              </a:rPr>
              <a:t>, </a:t>
            </a:r>
            <a:r>
              <a:rPr lang="pt-BR" dirty="0" err="1">
                <a:solidFill>
                  <a:schemeClr val="tx1"/>
                </a:solidFill>
              </a:rPr>
              <a:t>vel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illum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qui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dolorem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eum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fugiat</a:t>
            </a:r>
            <a:r>
              <a:rPr lang="pt-BR" dirty="0">
                <a:solidFill>
                  <a:schemeClr val="tx1"/>
                </a:solidFill>
              </a:rPr>
              <a:t> quo </a:t>
            </a:r>
            <a:r>
              <a:rPr lang="pt-BR" dirty="0" err="1">
                <a:solidFill>
                  <a:schemeClr val="tx1"/>
                </a:solidFill>
              </a:rPr>
              <a:t>voluptas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nulla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pariatur</a:t>
            </a:r>
            <a:r>
              <a:rPr lang="pt-BR" dirty="0">
                <a:solidFill>
                  <a:schemeClr val="tx1"/>
                </a:solidFill>
              </a:rPr>
              <a:t>? At vero </a:t>
            </a:r>
            <a:r>
              <a:rPr lang="pt-BR" dirty="0" err="1">
                <a:solidFill>
                  <a:schemeClr val="tx1"/>
                </a:solidFill>
              </a:rPr>
              <a:t>eos</a:t>
            </a:r>
            <a:r>
              <a:rPr lang="pt-BR" dirty="0">
                <a:solidFill>
                  <a:schemeClr val="tx1"/>
                </a:solidFill>
              </a:rPr>
              <a:t> et </a:t>
            </a:r>
            <a:r>
              <a:rPr lang="pt-BR" dirty="0" err="1">
                <a:solidFill>
                  <a:schemeClr val="tx1"/>
                </a:solidFill>
              </a:rPr>
              <a:t>accusamus</a:t>
            </a:r>
            <a:r>
              <a:rPr lang="pt-BR" dirty="0">
                <a:solidFill>
                  <a:schemeClr val="tx1"/>
                </a:solidFill>
              </a:rPr>
              <a:t> et </a:t>
            </a:r>
            <a:r>
              <a:rPr lang="pt-BR" dirty="0" err="1">
                <a:solidFill>
                  <a:schemeClr val="tx1"/>
                </a:solidFill>
              </a:rPr>
              <a:t>iusto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odio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dignissimos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ducimus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qui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blanditiis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praesentium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voluptatum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deleniti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atque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corrupti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quos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dolores</a:t>
            </a:r>
            <a:r>
              <a:rPr lang="pt-BR" dirty="0">
                <a:solidFill>
                  <a:schemeClr val="tx1"/>
                </a:solidFill>
              </a:rPr>
              <a:t> et </a:t>
            </a:r>
            <a:r>
              <a:rPr lang="pt-BR" dirty="0" err="1">
                <a:solidFill>
                  <a:schemeClr val="tx1"/>
                </a:solidFill>
              </a:rPr>
              <a:t>quas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molestias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excepturi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sint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occaecati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cupiditate</a:t>
            </a:r>
            <a:r>
              <a:rPr lang="pt-BR" dirty="0">
                <a:solidFill>
                  <a:schemeClr val="tx1"/>
                </a:solidFill>
              </a:rPr>
              <a:t> non </a:t>
            </a:r>
            <a:r>
              <a:rPr lang="pt-BR" dirty="0" err="1">
                <a:solidFill>
                  <a:schemeClr val="tx1"/>
                </a:solidFill>
              </a:rPr>
              <a:t>provident</a:t>
            </a:r>
            <a:r>
              <a:rPr lang="pt-BR" dirty="0">
                <a:solidFill>
                  <a:schemeClr val="tx1"/>
                </a:solidFill>
              </a:rPr>
              <a:t>.</a:t>
            </a:r>
          </a:p>
          <a:p>
            <a:pPr marL="1058863"/>
            <a:r>
              <a:rPr lang="pt-BR" sz="4000" i="1" dirty="0" smtClean="0">
                <a:solidFill>
                  <a:schemeClr val="tx1"/>
                </a:solidFill>
              </a:rPr>
              <a:t>Nam libero tempore, cum soluta </a:t>
            </a:r>
            <a:r>
              <a:rPr lang="pt-BR" sz="4000" i="1" dirty="0" err="1" smtClean="0">
                <a:solidFill>
                  <a:schemeClr val="tx1"/>
                </a:solidFill>
              </a:rPr>
              <a:t>nobis</a:t>
            </a:r>
            <a:r>
              <a:rPr lang="pt-BR" sz="4000" i="1" dirty="0" smtClean="0">
                <a:solidFill>
                  <a:schemeClr val="tx1"/>
                </a:solidFill>
              </a:rPr>
              <a:t> est </a:t>
            </a:r>
            <a:r>
              <a:rPr lang="pt-BR" sz="4000" i="1" dirty="0" err="1" smtClean="0">
                <a:solidFill>
                  <a:schemeClr val="tx1"/>
                </a:solidFill>
              </a:rPr>
              <a:t>eligendi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optio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cumque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nihil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impedit</a:t>
            </a:r>
            <a:r>
              <a:rPr lang="pt-BR" sz="4000" i="1" dirty="0" smtClean="0">
                <a:solidFill>
                  <a:schemeClr val="tx1"/>
                </a:solidFill>
              </a:rPr>
              <a:t> quo </a:t>
            </a:r>
            <a:r>
              <a:rPr lang="pt-BR" sz="4000" i="1" dirty="0" err="1" smtClean="0">
                <a:solidFill>
                  <a:schemeClr val="tx1"/>
                </a:solidFill>
              </a:rPr>
              <a:t>minus</a:t>
            </a:r>
            <a:r>
              <a:rPr lang="pt-BR" sz="4000" i="1" dirty="0" smtClean="0">
                <a:solidFill>
                  <a:schemeClr val="tx1"/>
                </a:solidFill>
              </a:rPr>
              <a:t> id quod </a:t>
            </a:r>
            <a:r>
              <a:rPr lang="pt-BR" sz="4000" i="1" dirty="0" err="1" smtClean="0">
                <a:solidFill>
                  <a:schemeClr val="tx1"/>
                </a:solidFill>
              </a:rPr>
              <a:t>maxime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placeat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facere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possimus</a:t>
            </a:r>
            <a:r>
              <a:rPr lang="pt-BR" sz="4000" i="1" dirty="0" smtClean="0">
                <a:solidFill>
                  <a:schemeClr val="tx1"/>
                </a:solidFill>
              </a:rPr>
              <a:t>, omnis </a:t>
            </a:r>
            <a:r>
              <a:rPr lang="pt-BR" sz="4000" i="1" dirty="0" err="1" smtClean="0">
                <a:solidFill>
                  <a:schemeClr val="tx1"/>
                </a:solidFill>
              </a:rPr>
              <a:t>voluptas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assumenda</a:t>
            </a:r>
            <a:r>
              <a:rPr lang="pt-BR" sz="4000" i="1" dirty="0" smtClean="0">
                <a:solidFill>
                  <a:schemeClr val="tx1"/>
                </a:solidFill>
              </a:rPr>
              <a:t> est, omnis </a:t>
            </a:r>
            <a:r>
              <a:rPr lang="pt-BR" sz="4000" i="1" dirty="0" err="1" smtClean="0">
                <a:solidFill>
                  <a:schemeClr val="tx1"/>
                </a:solidFill>
              </a:rPr>
              <a:t>dolor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repellendus</a:t>
            </a:r>
            <a:r>
              <a:rPr lang="pt-BR" sz="4000" i="1" dirty="0" smtClean="0">
                <a:solidFill>
                  <a:schemeClr val="tx1"/>
                </a:solidFill>
              </a:rPr>
              <a:t>. </a:t>
            </a:r>
            <a:r>
              <a:rPr lang="pt-BR" sz="4000" i="1" dirty="0" err="1" smtClean="0">
                <a:solidFill>
                  <a:schemeClr val="tx1"/>
                </a:solidFill>
              </a:rPr>
              <a:t>Temporibus</a:t>
            </a:r>
            <a:r>
              <a:rPr lang="pt-BR" sz="4000" i="1" dirty="0" smtClean="0">
                <a:solidFill>
                  <a:schemeClr val="tx1"/>
                </a:solidFill>
              </a:rPr>
              <a:t> autem </a:t>
            </a:r>
            <a:r>
              <a:rPr lang="pt-BR" sz="4000" i="1" dirty="0" err="1" smtClean="0">
                <a:solidFill>
                  <a:schemeClr val="tx1"/>
                </a:solidFill>
              </a:rPr>
              <a:t>quibusdam</a:t>
            </a:r>
            <a:r>
              <a:rPr lang="pt-BR" sz="4000" i="1" dirty="0" smtClean="0">
                <a:solidFill>
                  <a:schemeClr val="tx1"/>
                </a:solidFill>
              </a:rPr>
              <a:t> et </a:t>
            </a:r>
            <a:r>
              <a:rPr lang="pt-BR" sz="4000" i="1" dirty="0" err="1" smtClean="0">
                <a:solidFill>
                  <a:schemeClr val="tx1"/>
                </a:solidFill>
              </a:rPr>
              <a:t>aut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officiis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debitis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aut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rerum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necessitatibus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saepe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eveniet</a:t>
            </a:r>
            <a:r>
              <a:rPr lang="pt-BR" sz="4000" i="1" dirty="0" smtClean="0">
                <a:solidFill>
                  <a:schemeClr val="tx1"/>
                </a:solidFill>
              </a:rPr>
              <a:t> ut et </a:t>
            </a:r>
            <a:r>
              <a:rPr lang="pt-BR" sz="4000" i="1" dirty="0" err="1" smtClean="0">
                <a:solidFill>
                  <a:schemeClr val="tx1"/>
                </a:solidFill>
              </a:rPr>
              <a:t>voluptates</a:t>
            </a:r>
            <a:r>
              <a:rPr lang="pt-BR" sz="4000" i="1" dirty="0" smtClean="0">
                <a:solidFill>
                  <a:schemeClr val="tx1"/>
                </a:solidFill>
              </a:rPr>
              <a:t>. </a:t>
            </a:r>
            <a:r>
              <a:rPr lang="pt-BR" sz="4000" i="1" dirty="0" err="1" smtClean="0">
                <a:solidFill>
                  <a:schemeClr val="tx1"/>
                </a:solidFill>
              </a:rPr>
              <a:t>Itaque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earum</a:t>
            </a:r>
            <a:r>
              <a:rPr lang="pt-BR" sz="4000" i="1" dirty="0" smtClean="0">
                <a:solidFill>
                  <a:schemeClr val="tx1"/>
                </a:solidFill>
              </a:rPr>
              <a:t> </a:t>
            </a:r>
            <a:r>
              <a:rPr lang="pt-BR" sz="4000" i="1" dirty="0" err="1" smtClean="0">
                <a:solidFill>
                  <a:schemeClr val="tx1"/>
                </a:solidFill>
              </a:rPr>
              <a:t>rerum</a:t>
            </a:r>
            <a:r>
              <a:rPr lang="pt-BR" sz="4000" i="1" dirty="0" smtClean="0">
                <a:solidFill>
                  <a:schemeClr val="tx1"/>
                </a:solidFill>
              </a:rPr>
              <a:t> hic </a:t>
            </a:r>
            <a:r>
              <a:rPr lang="pt-BR" sz="4000" i="1" dirty="0" err="1" smtClean="0">
                <a:solidFill>
                  <a:schemeClr val="tx1"/>
                </a:solidFill>
              </a:rPr>
              <a:t>tenetur</a:t>
            </a:r>
            <a:r>
              <a:rPr lang="pt-BR" sz="4000" i="1" dirty="0" smtClean="0">
                <a:solidFill>
                  <a:schemeClr val="tx1"/>
                </a:solidFill>
              </a:rPr>
              <a:t> a sapiente </a:t>
            </a:r>
            <a:r>
              <a:rPr lang="pt-BR" sz="4000" i="1" dirty="0" err="1" smtClean="0">
                <a:solidFill>
                  <a:schemeClr val="tx1"/>
                </a:solidFill>
              </a:rPr>
              <a:t>delectus</a:t>
            </a:r>
            <a:r>
              <a:rPr lang="pt-BR" sz="4000" i="1" dirty="0" smtClean="0">
                <a:solidFill>
                  <a:schemeClr val="tx1"/>
                </a:solidFill>
              </a:rPr>
              <a:t>. </a:t>
            </a:r>
            <a:r>
              <a:rPr lang="pt-BR" sz="4000" dirty="0" smtClean="0">
                <a:solidFill>
                  <a:schemeClr val="tx1"/>
                </a:solidFill>
              </a:rPr>
              <a:t>(</a:t>
            </a:r>
            <a:r>
              <a:rPr lang="pt-BR" sz="4000" dirty="0">
                <a:solidFill>
                  <a:schemeClr val="tx1"/>
                </a:solidFill>
              </a:rPr>
              <a:t>AUTOR, ano, p. nº</a:t>
            </a:r>
            <a:r>
              <a:rPr lang="pt-BR" sz="4000" dirty="0" smtClean="0">
                <a:solidFill>
                  <a:schemeClr val="tx1"/>
                </a:solidFill>
              </a:rPr>
              <a:t>)</a:t>
            </a:r>
            <a:endParaRPr lang="pt-BR" sz="4000" dirty="0">
              <a:solidFill>
                <a:schemeClr val="tx1"/>
              </a:solidFill>
            </a:endParaRPr>
          </a:p>
          <a:p>
            <a:endParaRPr lang="pt-BR" dirty="0"/>
          </a:p>
        </p:txBody>
      </p:sp>
      <p:sp>
        <p:nvSpPr>
          <p:cNvPr id="9" name="Picture Placeholder 2"/>
          <p:cNvSpPr txBox="1">
            <a:spLocks noChangeAspect="1"/>
          </p:cNvSpPr>
          <p:nvPr/>
        </p:nvSpPr>
        <p:spPr>
          <a:xfrm>
            <a:off x="14876491" y="24303789"/>
            <a:ext cx="12056400" cy="1236846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anchor="ctr"/>
          <a:lstStyle>
            <a:lvl1pPr marL="0" indent="0" algn="ctr" defTabSz="2880086" rtl="0" eaLnBrk="1" latinLnBrk="0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6600" b="1" kern="1200">
                <a:solidFill>
                  <a:srgbClr val="75808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Utilize esse espaço para adicionar imagens ou gráficos</a:t>
            </a:r>
            <a:endParaRPr lang="en-US" dirty="0"/>
          </a:p>
        </p:txBody>
      </p:sp>
      <p:sp>
        <p:nvSpPr>
          <p:cNvPr id="10" name="Espaço Reservado para Texto 20"/>
          <p:cNvSpPr txBox="1">
            <a:spLocks/>
          </p:cNvSpPr>
          <p:nvPr/>
        </p:nvSpPr>
        <p:spPr>
          <a:xfrm>
            <a:off x="1895475" y="41099874"/>
            <a:ext cx="9510462" cy="1032376"/>
          </a:xfrm>
          <a:prstGeom prst="rect">
            <a:avLst/>
          </a:prstGeom>
        </p:spPr>
        <p:txBody>
          <a:bodyPr/>
          <a:lstStyle>
            <a:lvl1pPr marL="0" indent="0" algn="l" defTabSz="2880086" rtl="0" eaLnBrk="1" latinLnBrk="0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4800" kern="1200">
                <a:solidFill>
                  <a:srgbClr val="75808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1600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pt-BR" sz="3200" dirty="0"/>
              <a:t>Créditos, órgãos de fomento, colaboradores, marcas, siglas de apoios, patrocinadores, parceiros</a:t>
            </a:r>
          </a:p>
        </p:txBody>
      </p:sp>
      <p:sp>
        <p:nvSpPr>
          <p:cNvPr id="11" name="Espaço Reservado para Texto 20"/>
          <p:cNvSpPr txBox="1">
            <a:spLocks/>
          </p:cNvSpPr>
          <p:nvPr/>
        </p:nvSpPr>
        <p:spPr>
          <a:xfrm>
            <a:off x="14876492" y="39896716"/>
            <a:ext cx="12056400" cy="2235534"/>
          </a:xfrm>
          <a:prstGeom prst="rect">
            <a:avLst/>
          </a:prstGeom>
        </p:spPr>
        <p:txBody>
          <a:bodyPr/>
          <a:lstStyle>
            <a:lvl1pPr marL="0" indent="0" algn="r" defTabSz="2880086" rtl="0" eaLnBrk="1" latinLnBrk="0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4800" kern="1200">
                <a:solidFill>
                  <a:srgbClr val="75808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1600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pt-BR" sz="2400" dirty="0"/>
              <a:t>SOBRENOME do autor, Nome. Título: subtítulo (se houver, sem negrito). nº. ed. (número de edição, se houver). Cidade: Editora, ano.</a:t>
            </a:r>
            <a:br>
              <a:rPr lang="pt-BR" sz="2400" dirty="0"/>
            </a:br>
            <a:r>
              <a:rPr lang="pt-BR" sz="2400" dirty="0"/>
              <a:t>SOBRENOME do autor, Nome. Título: subtítulo (se houver, sem negrito). nº. ed. (número de edição, se houver). Cidade: Editora, ano.</a:t>
            </a:r>
            <a:br>
              <a:rPr lang="pt-BR" sz="2400" dirty="0"/>
            </a:br>
            <a:r>
              <a:rPr lang="pt-BR" sz="2400" dirty="0"/>
              <a:t>SOBRENOME do autor, Nome. Título: subtítulo (se houver, sem negrito). nº. ed. (número de edição, se houver). Cidade: Editora, ano.</a:t>
            </a:r>
          </a:p>
        </p:txBody>
      </p:sp>
      <p:sp>
        <p:nvSpPr>
          <p:cNvPr id="12" name="Espaço Reservado para Texto 4"/>
          <p:cNvSpPr txBox="1">
            <a:spLocks/>
          </p:cNvSpPr>
          <p:nvPr/>
        </p:nvSpPr>
        <p:spPr>
          <a:xfrm>
            <a:off x="957261" y="9998364"/>
            <a:ext cx="26889075" cy="1600200"/>
          </a:xfrm>
          <a:prstGeom prst="rect">
            <a:avLst/>
          </a:prstGeom>
        </p:spPr>
        <p:txBody>
          <a:bodyPr/>
          <a:lstStyle>
            <a:lvl1pPr marL="0" indent="0" algn="ctr" defTabSz="2880086" rtl="0" eaLnBrk="1" latinLnBrk="0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5500" b="1" kern="1200" baseline="0">
                <a:solidFill>
                  <a:srgbClr val="4B555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440043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80086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129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172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7440"/>
              </a:lnSpc>
            </a:pPr>
            <a:r>
              <a:rPr lang="pt-BR" sz="6200" kern="0" dirty="0">
                <a:solidFill>
                  <a:schemeClr val="tx1"/>
                </a:solidFill>
              </a:rPr>
              <a:t>Espaço para subtítulo (se houver). Use no </a:t>
            </a:r>
            <a:r>
              <a:rPr lang="pt-BR" sz="6200" kern="0" dirty="0" smtClean="0">
                <a:solidFill>
                  <a:schemeClr val="tx1"/>
                </a:solidFill>
              </a:rPr>
              <a:t>máximo </a:t>
            </a:r>
            <a:r>
              <a:rPr lang="pt-BR" sz="6200" kern="0" dirty="0">
                <a:solidFill>
                  <a:schemeClr val="tx1"/>
                </a:solidFill>
              </a:rPr>
              <a:t>duas </a:t>
            </a:r>
            <a:r>
              <a:rPr lang="pt-BR" sz="6200" kern="0" dirty="0" smtClean="0">
                <a:solidFill>
                  <a:schemeClr val="tx1"/>
                </a:solidFill>
              </a:rPr>
              <a:t>linhas.</a:t>
            </a:r>
            <a:br>
              <a:rPr lang="pt-BR" sz="6200" kern="0" dirty="0" smtClean="0">
                <a:solidFill>
                  <a:schemeClr val="tx1"/>
                </a:solidFill>
              </a:rPr>
            </a:br>
            <a:r>
              <a:rPr lang="pt-BR" sz="6200" kern="0" dirty="0" smtClean="0">
                <a:solidFill>
                  <a:schemeClr val="tx1"/>
                </a:solidFill>
              </a:rPr>
              <a:t>Quando </a:t>
            </a:r>
            <a:r>
              <a:rPr lang="pt-BR" sz="6200" kern="0" dirty="0">
                <a:solidFill>
                  <a:schemeClr val="tx1"/>
                </a:solidFill>
              </a:rPr>
              <a:t>precisar de mais espaço, </a:t>
            </a:r>
            <a:r>
              <a:rPr lang="pt-BR" sz="6200" kern="0" dirty="0" smtClean="0">
                <a:solidFill>
                  <a:schemeClr val="tx1"/>
                </a:solidFill>
              </a:rPr>
              <a:t>reduzir a </a:t>
            </a:r>
            <a:r>
              <a:rPr lang="pt-BR" sz="6200" kern="0" dirty="0">
                <a:solidFill>
                  <a:schemeClr val="tx1"/>
                </a:solidFill>
              </a:rPr>
              <a:t>fonte.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19231761" y="36878250"/>
            <a:ext cx="7652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dirty="0" smtClean="0"/>
              <a:t>Legenda da imagem.</a:t>
            </a:r>
            <a:endParaRPr lang="pt-BR" sz="2400" dirty="0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916" y="1160697"/>
            <a:ext cx="25961341" cy="394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62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429</TotalTime>
  <Words>410</Words>
  <Application>Microsoft Office PowerPoint</Application>
  <PresentationFormat>Personalizar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GR</dc:creator>
  <cp:lastModifiedBy>FABRICIA SILVA DA ROSA</cp:lastModifiedBy>
  <cp:revision>38</cp:revision>
  <dcterms:created xsi:type="dcterms:W3CDTF">2014-05-26T19:29:21Z</dcterms:created>
  <dcterms:modified xsi:type="dcterms:W3CDTF">2015-06-19T11:20:39Z</dcterms:modified>
</cp:coreProperties>
</file>