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66F"/>
    <a:srgbClr val="75808A"/>
    <a:srgbClr val="132677"/>
    <a:srgbClr val="4B5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37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8" r="8558" b="1093"/>
          <a:stretch/>
        </p:blipFill>
        <p:spPr>
          <a:xfrm>
            <a:off x="30161" y="0"/>
            <a:ext cx="28800000" cy="432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7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7"/>
          <p:cNvSpPr txBox="1">
            <a:spLocks/>
          </p:cNvSpPr>
          <p:nvPr/>
        </p:nvSpPr>
        <p:spPr>
          <a:xfrm>
            <a:off x="419100" y="6189780"/>
            <a:ext cx="27965399" cy="3154240"/>
          </a:xfrm>
          <a:prstGeom prst="rect">
            <a:avLst/>
          </a:prstGeom>
        </p:spPr>
        <p:txBody>
          <a:bodyPr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Título do trabalho para você substituir. Use no máximo três linhas. Quando precisar mais, reduzir a fonte. </a:t>
            </a:r>
            <a:br>
              <a:rPr lang="pt-BR" dirty="0" smtClean="0"/>
            </a:br>
            <a:r>
              <a:rPr lang="pt-BR" dirty="0" smtClean="0"/>
              <a:t>Se o título for pequeno, aumente a fonte.</a:t>
            </a:r>
            <a:endParaRPr lang="pt-BR" dirty="0"/>
          </a:p>
        </p:txBody>
      </p:sp>
      <p:sp>
        <p:nvSpPr>
          <p:cNvPr id="7" name="Espaço Reservado para Texto 4"/>
          <p:cNvSpPr txBox="1">
            <a:spLocks/>
          </p:cNvSpPr>
          <p:nvPr/>
        </p:nvSpPr>
        <p:spPr>
          <a:xfrm>
            <a:off x="971550" y="12100142"/>
            <a:ext cx="26889075" cy="1600200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Autores: Nome da pessoa | e-maildapessoa@ufsc.br</a:t>
            </a:r>
            <a:br>
              <a:rPr lang="pt-BR" dirty="0" smtClean="0"/>
            </a:br>
            <a:r>
              <a:rPr lang="pt-BR" dirty="0" smtClean="0"/>
              <a:t>Nome da outra pessoa | e-maildaoutrapessoa@ufsc.br</a:t>
            </a:r>
            <a:endParaRPr lang="pt-BR" dirty="0"/>
          </a:p>
        </p:txBody>
      </p:sp>
      <p:sp>
        <p:nvSpPr>
          <p:cNvPr id="8" name="Espaço Reservado para Texto 12"/>
          <p:cNvSpPr txBox="1">
            <a:spLocks/>
          </p:cNvSpPr>
          <p:nvPr/>
        </p:nvSpPr>
        <p:spPr>
          <a:xfrm>
            <a:off x="1895475" y="14511932"/>
            <a:ext cx="25037416" cy="23241600"/>
          </a:xfrm>
          <a:prstGeom prst="rect">
            <a:avLst/>
          </a:prstGeom>
        </p:spPr>
        <p:txBody>
          <a:bodyPr numCol="2" spcCol="1080000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>
                <a:solidFill>
                  <a:schemeClr val="tx1"/>
                </a:solidFill>
              </a:rPr>
              <a:t>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adipisicing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do </a:t>
            </a:r>
            <a:r>
              <a:rPr lang="pt-BR" dirty="0" err="1">
                <a:solidFill>
                  <a:schemeClr val="tx1"/>
                </a:solidFill>
              </a:rPr>
              <a:t>eiusmod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magna </a:t>
            </a:r>
            <a:r>
              <a:rPr lang="pt-BR" dirty="0" err="1">
                <a:solidFill>
                  <a:schemeClr val="tx1"/>
                </a:solidFill>
              </a:rPr>
              <a:t>aliqua</a:t>
            </a:r>
            <a:r>
              <a:rPr lang="pt-BR" dirty="0">
                <a:solidFill>
                  <a:schemeClr val="tx1"/>
                </a:solidFill>
              </a:rPr>
              <a:t>. 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ullamco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aliquip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Duis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irure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cillum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eu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1250950"/>
            <a:r>
              <a:rPr lang="pt-BR" b="1" dirty="0" smtClean="0">
                <a:solidFill>
                  <a:srgbClr val="13266F"/>
                </a:solidFill>
              </a:rPr>
              <a:t>1) Exemplo </a:t>
            </a:r>
            <a:r>
              <a:rPr lang="pt-BR" b="1" dirty="0">
                <a:solidFill>
                  <a:srgbClr val="13266F"/>
                </a:solidFill>
              </a:rPr>
              <a:t>de </a:t>
            </a:r>
            <a:r>
              <a:rPr lang="pt-BR" b="1" dirty="0" smtClean="0">
                <a:solidFill>
                  <a:srgbClr val="13266F"/>
                </a:solidFill>
              </a:rPr>
              <a:t>subtítulo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Sed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perspiciatis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unde</a:t>
            </a:r>
            <a:r>
              <a:rPr lang="pt-BR" dirty="0">
                <a:solidFill>
                  <a:schemeClr val="tx1"/>
                </a:solidFill>
              </a:rPr>
              <a:t> omnis </a:t>
            </a:r>
            <a:r>
              <a:rPr lang="pt-BR" dirty="0" err="1">
                <a:solidFill>
                  <a:schemeClr val="tx1"/>
                </a:solidFill>
              </a:rPr>
              <a:t>iste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natus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error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accusantium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laudantium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totam</a:t>
            </a:r>
            <a:r>
              <a:rPr lang="pt-BR" dirty="0">
                <a:solidFill>
                  <a:schemeClr val="tx1"/>
                </a:solidFill>
              </a:rPr>
              <a:t> rem </a:t>
            </a:r>
            <a:r>
              <a:rPr lang="pt-BR" dirty="0" err="1">
                <a:solidFill>
                  <a:schemeClr val="tx1"/>
                </a:solidFill>
              </a:rPr>
              <a:t>aperiam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eaque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ab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inventore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veritatis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architecto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beatae</a:t>
            </a:r>
            <a:r>
              <a:rPr lang="pt-BR" dirty="0">
                <a:solidFill>
                  <a:schemeClr val="tx1"/>
                </a:solidFill>
              </a:rPr>
              <a:t> vitae </a:t>
            </a:r>
            <a:r>
              <a:rPr lang="pt-BR" dirty="0" err="1">
                <a:solidFill>
                  <a:schemeClr val="tx1"/>
                </a:solidFill>
              </a:rPr>
              <a:t>dicta</a:t>
            </a:r>
            <a:r>
              <a:rPr lang="pt-BR" dirty="0">
                <a:solidFill>
                  <a:schemeClr val="tx1"/>
                </a:solidFill>
              </a:rPr>
              <a:t> sunt </a:t>
            </a:r>
            <a:r>
              <a:rPr lang="pt-BR" dirty="0" err="1">
                <a:solidFill>
                  <a:schemeClr val="tx1"/>
                </a:solidFill>
              </a:rPr>
              <a:t>explicabo</a:t>
            </a:r>
            <a:r>
              <a:rPr lang="pt-BR" dirty="0">
                <a:solidFill>
                  <a:schemeClr val="tx1"/>
                </a:solidFill>
              </a:rPr>
              <a:t>. Nemo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aspernatur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consequuntur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magni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ratione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sequi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nesciunt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Neque</a:t>
            </a:r>
            <a:r>
              <a:rPr lang="pt-BR" dirty="0">
                <a:solidFill>
                  <a:schemeClr val="tx1"/>
                </a:solidFill>
              </a:rPr>
              <a:t> porro </a:t>
            </a:r>
            <a:r>
              <a:rPr lang="pt-BR" dirty="0" err="1">
                <a:solidFill>
                  <a:schemeClr val="tx1"/>
                </a:solidFill>
              </a:rPr>
              <a:t>quisquam</a:t>
            </a:r>
            <a:r>
              <a:rPr lang="pt-BR" dirty="0">
                <a:solidFill>
                  <a:schemeClr val="tx1"/>
                </a:solidFill>
              </a:rPr>
              <a:t> est,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adipisci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numquam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eius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magnam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aliquam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quaerat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pt-BR" dirty="0" smtClean="0">
              <a:solidFill>
                <a:schemeClr val="tx1"/>
              </a:solidFill>
            </a:endParaRPr>
          </a:p>
          <a:p>
            <a:pPr marL="1347788"/>
            <a:r>
              <a:rPr lang="pt-BR" b="1" dirty="0" smtClean="0">
                <a:solidFill>
                  <a:srgbClr val="13266F"/>
                </a:solidFill>
              </a:rPr>
              <a:t>2) Exemplo de subtítulo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corporis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suscipit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laboriosam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? Quis autem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nihil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quo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>
                <a:solidFill>
                  <a:schemeClr val="tx1"/>
                </a:solidFill>
              </a:rPr>
              <a:t>? At vero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accusamus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iusto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dignissimos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ducimus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blanditiis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praesentium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deleniti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atque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corrupti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excepturi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sint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occaecati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cupiditate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provident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marL="1058863"/>
            <a:r>
              <a:rPr lang="pt-BR" sz="4000" i="1" dirty="0" smtClean="0">
                <a:solidFill>
                  <a:schemeClr val="tx1"/>
                </a:solidFill>
              </a:rPr>
              <a:t>Nam libero tempore, cum soluta </a:t>
            </a:r>
            <a:r>
              <a:rPr lang="pt-BR" sz="4000" i="1" dirty="0" err="1" smtClean="0">
                <a:solidFill>
                  <a:schemeClr val="tx1"/>
                </a:solidFill>
              </a:rPr>
              <a:t>nobis</a:t>
            </a:r>
            <a:r>
              <a:rPr lang="pt-BR" sz="4000" i="1" dirty="0" smtClean="0">
                <a:solidFill>
                  <a:schemeClr val="tx1"/>
                </a:solidFill>
              </a:rPr>
              <a:t> est </a:t>
            </a:r>
            <a:r>
              <a:rPr lang="pt-BR" sz="4000" i="1" dirty="0" err="1" smtClean="0">
                <a:solidFill>
                  <a:schemeClr val="tx1"/>
                </a:solidFill>
              </a:rPr>
              <a:t>eligendi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optio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cumque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nihil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impedit</a:t>
            </a:r>
            <a:r>
              <a:rPr lang="pt-BR" sz="4000" i="1" dirty="0" smtClean="0">
                <a:solidFill>
                  <a:schemeClr val="tx1"/>
                </a:solidFill>
              </a:rPr>
              <a:t> quo </a:t>
            </a:r>
            <a:r>
              <a:rPr lang="pt-BR" sz="4000" i="1" dirty="0" err="1" smtClean="0">
                <a:solidFill>
                  <a:schemeClr val="tx1"/>
                </a:solidFill>
              </a:rPr>
              <a:t>minus</a:t>
            </a:r>
            <a:r>
              <a:rPr lang="pt-BR" sz="4000" i="1" dirty="0" smtClean="0">
                <a:solidFill>
                  <a:schemeClr val="tx1"/>
                </a:solidFill>
              </a:rPr>
              <a:t> id quod </a:t>
            </a:r>
            <a:r>
              <a:rPr lang="pt-BR" sz="4000" i="1" dirty="0" err="1" smtClean="0">
                <a:solidFill>
                  <a:schemeClr val="tx1"/>
                </a:solidFill>
              </a:rPr>
              <a:t>maxime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placeat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facere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possimus</a:t>
            </a:r>
            <a:r>
              <a:rPr lang="pt-BR" sz="4000" i="1" dirty="0" smtClean="0">
                <a:solidFill>
                  <a:schemeClr val="tx1"/>
                </a:solidFill>
              </a:rPr>
              <a:t>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assumenda</a:t>
            </a:r>
            <a:r>
              <a:rPr lang="pt-BR" sz="4000" i="1" dirty="0" smtClean="0">
                <a:solidFill>
                  <a:schemeClr val="tx1"/>
                </a:solidFill>
              </a:rPr>
              <a:t> est,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dolor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repellendus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Temporibus</a:t>
            </a:r>
            <a:r>
              <a:rPr lang="pt-BR" sz="4000" i="1" dirty="0" smtClean="0">
                <a:solidFill>
                  <a:schemeClr val="tx1"/>
                </a:solidFill>
              </a:rPr>
              <a:t> autem </a:t>
            </a:r>
            <a:r>
              <a:rPr lang="pt-BR" sz="4000" i="1" dirty="0" err="1" smtClean="0">
                <a:solidFill>
                  <a:schemeClr val="tx1"/>
                </a:solidFill>
              </a:rPr>
              <a:t>quibusdam</a:t>
            </a:r>
            <a:r>
              <a:rPr lang="pt-BR" sz="4000" i="1" dirty="0" smtClean="0">
                <a:solidFill>
                  <a:schemeClr val="tx1"/>
                </a:solidFill>
              </a:rPr>
              <a:t> et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officiis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debitis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necessitatibus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saepe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eveniet</a:t>
            </a:r>
            <a:r>
              <a:rPr lang="pt-BR" sz="4000" i="1" dirty="0" smtClean="0">
                <a:solidFill>
                  <a:schemeClr val="tx1"/>
                </a:solidFill>
              </a:rPr>
              <a:t> ut et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voluptates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Itaque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earum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hic </a:t>
            </a:r>
            <a:r>
              <a:rPr lang="pt-BR" sz="4000" i="1" dirty="0" err="1" smtClean="0">
                <a:solidFill>
                  <a:schemeClr val="tx1"/>
                </a:solidFill>
              </a:rPr>
              <a:t>tenetur</a:t>
            </a:r>
            <a:r>
              <a:rPr lang="pt-BR" sz="4000" i="1" dirty="0" smtClean="0">
                <a:solidFill>
                  <a:schemeClr val="tx1"/>
                </a:solidFill>
              </a:rPr>
              <a:t> a sapiente </a:t>
            </a:r>
            <a:r>
              <a:rPr lang="pt-BR" sz="4000" i="1" dirty="0" err="1" smtClean="0">
                <a:solidFill>
                  <a:schemeClr val="tx1"/>
                </a:solidFill>
              </a:rPr>
              <a:t>delectus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dirty="0" smtClean="0">
                <a:solidFill>
                  <a:schemeClr val="tx1"/>
                </a:solidFill>
              </a:rPr>
              <a:t>(</a:t>
            </a:r>
            <a:r>
              <a:rPr lang="pt-BR" sz="4000" dirty="0">
                <a:solidFill>
                  <a:schemeClr val="tx1"/>
                </a:solidFill>
              </a:rPr>
              <a:t>AUTOR, ano, p. nº</a:t>
            </a:r>
            <a:r>
              <a:rPr lang="pt-BR" sz="4000" dirty="0" smtClean="0">
                <a:solidFill>
                  <a:schemeClr val="tx1"/>
                </a:solidFill>
              </a:rPr>
              <a:t>)</a:t>
            </a:r>
            <a:endParaRPr lang="pt-BR" sz="40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9" name="Picture Placeholder 2"/>
          <p:cNvSpPr txBox="1">
            <a:spLocks noChangeAspect="1"/>
          </p:cNvSpPr>
          <p:nvPr/>
        </p:nvSpPr>
        <p:spPr>
          <a:xfrm>
            <a:off x="14876491" y="24303789"/>
            <a:ext cx="12056400" cy="123684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66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Utilize esse espaço para adicionar imagens ou gráficos</a:t>
            </a:r>
            <a:endParaRPr lang="en-US" dirty="0"/>
          </a:p>
        </p:txBody>
      </p:sp>
      <p:sp>
        <p:nvSpPr>
          <p:cNvPr id="10" name="Espaço Reservado para Texto 20"/>
          <p:cNvSpPr txBox="1">
            <a:spLocks/>
          </p:cNvSpPr>
          <p:nvPr/>
        </p:nvSpPr>
        <p:spPr>
          <a:xfrm>
            <a:off x="1895475" y="41099874"/>
            <a:ext cx="9510462" cy="1032376"/>
          </a:xfrm>
          <a:prstGeom prst="rect">
            <a:avLst/>
          </a:prstGeom>
        </p:spPr>
        <p:txBody>
          <a:bodyPr/>
          <a:lstStyle>
            <a:lvl1pPr marL="0" indent="0" algn="l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480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3200" dirty="0"/>
              <a:t>Créditos, órgãos de fomento, colaboradores, marcas, siglas de apoios, patrocinadores, parceiros</a:t>
            </a:r>
          </a:p>
        </p:txBody>
      </p:sp>
      <p:sp>
        <p:nvSpPr>
          <p:cNvPr id="11" name="Espaço Reservado para Texto 20"/>
          <p:cNvSpPr txBox="1">
            <a:spLocks/>
          </p:cNvSpPr>
          <p:nvPr/>
        </p:nvSpPr>
        <p:spPr>
          <a:xfrm>
            <a:off x="14876492" y="39896716"/>
            <a:ext cx="12056400" cy="2235534"/>
          </a:xfrm>
          <a:prstGeom prst="rect">
            <a:avLst/>
          </a:prstGeom>
        </p:spPr>
        <p:txBody>
          <a:bodyPr/>
          <a:lstStyle>
            <a:lvl1pPr marL="0" indent="0" algn="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480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t-BR" sz="2400" dirty="0"/>
              <a:t>SOBRENOME do autor, Nome. Título: subtítulo (se houver, sem negrito). nº. ed. (número de edição, se houver). Cidade: Editora, ano.</a:t>
            </a:r>
            <a:br>
              <a:rPr lang="pt-BR" sz="2400" dirty="0"/>
            </a:br>
            <a:r>
              <a:rPr lang="pt-BR" sz="2400" dirty="0"/>
              <a:t>SOBRENOME do autor, Nome. Título: subtítulo (se houver, sem negrito). nº. ed. (número de edição, se houver). Cidade: Editora, ano.</a:t>
            </a:r>
            <a:br>
              <a:rPr lang="pt-BR" sz="2400" dirty="0"/>
            </a:br>
            <a:r>
              <a:rPr lang="pt-BR" sz="2400" dirty="0"/>
              <a:t>SOBRENOME do autor, Nome. Título: subtítulo (se houver, sem negrito). nº. ed. (número de edição, se houver). Cidade: Editora, ano.</a:t>
            </a:r>
          </a:p>
        </p:txBody>
      </p:sp>
      <p:sp>
        <p:nvSpPr>
          <p:cNvPr id="12" name="Espaço Reservado para Texto 4"/>
          <p:cNvSpPr txBox="1">
            <a:spLocks/>
          </p:cNvSpPr>
          <p:nvPr/>
        </p:nvSpPr>
        <p:spPr>
          <a:xfrm>
            <a:off x="957261" y="9998364"/>
            <a:ext cx="26889075" cy="1600200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440"/>
              </a:lnSpc>
            </a:pPr>
            <a:r>
              <a:rPr lang="pt-BR" sz="6200" kern="0" dirty="0">
                <a:solidFill>
                  <a:schemeClr val="tx1"/>
                </a:solidFill>
              </a:rPr>
              <a:t>Espaço para subtítulo (se houver). Use no </a:t>
            </a:r>
            <a:r>
              <a:rPr lang="pt-BR" sz="6200" kern="0" dirty="0" smtClean="0">
                <a:solidFill>
                  <a:schemeClr val="tx1"/>
                </a:solidFill>
              </a:rPr>
              <a:t>máximo </a:t>
            </a:r>
            <a:r>
              <a:rPr lang="pt-BR" sz="6200" kern="0" dirty="0">
                <a:solidFill>
                  <a:schemeClr val="tx1"/>
                </a:solidFill>
              </a:rPr>
              <a:t>duas </a:t>
            </a:r>
            <a:r>
              <a:rPr lang="pt-BR" sz="6200" kern="0" dirty="0" smtClean="0">
                <a:solidFill>
                  <a:schemeClr val="tx1"/>
                </a:solidFill>
              </a:rPr>
              <a:t>linhas.</a:t>
            </a:r>
            <a:br>
              <a:rPr lang="pt-BR" sz="6200" kern="0" dirty="0" smtClean="0">
                <a:solidFill>
                  <a:schemeClr val="tx1"/>
                </a:solidFill>
              </a:rPr>
            </a:br>
            <a:r>
              <a:rPr lang="pt-BR" sz="6200" kern="0" dirty="0" smtClean="0">
                <a:solidFill>
                  <a:schemeClr val="tx1"/>
                </a:solidFill>
              </a:rPr>
              <a:t>Quando </a:t>
            </a:r>
            <a:r>
              <a:rPr lang="pt-BR" sz="6200" kern="0" dirty="0">
                <a:solidFill>
                  <a:schemeClr val="tx1"/>
                </a:solidFill>
              </a:rPr>
              <a:t>precisar de mais espaço, </a:t>
            </a:r>
            <a:r>
              <a:rPr lang="pt-BR" sz="6200" kern="0" dirty="0" smtClean="0">
                <a:solidFill>
                  <a:schemeClr val="tx1"/>
                </a:solidFill>
              </a:rPr>
              <a:t>reduzir a </a:t>
            </a:r>
            <a:r>
              <a:rPr lang="pt-BR" sz="6200" kern="0" dirty="0">
                <a:solidFill>
                  <a:schemeClr val="tx1"/>
                </a:solidFill>
              </a:rPr>
              <a:t>fonte.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9231761" y="36878250"/>
            <a:ext cx="765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/>
              <a:t>Legenda da imagem.</a:t>
            </a:r>
            <a:endParaRPr lang="pt-BR" sz="2400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916" y="1160697"/>
            <a:ext cx="25961341" cy="39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410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FABRICIA SILVA DA ROSA</cp:lastModifiedBy>
  <cp:revision>38</cp:revision>
  <dcterms:created xsi:type="dcterms:W3CDTF">2014-05-26T19:29:21Z</dcterms:created>
  <dcterms:modified xsi:type="dcterms:W3CDTF">2015-06-19T11:20:39Z</dcterms:modified>
</cp:coreProperties>
</file>