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B8785-004C-4D17-B1BE-F7AF919CC0B3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25281-412D-4D1C-AF88-08685148C9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714334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1D22C3-D308-4EDB-819E-22B40F92C0E4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9591C-4DB2-4911-A1BB-61A6F1F5E8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699774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9591C-4DB2-4911-A1BB-61A6F1F5E834}" type="slidenum">
              <a:rPr lang="pt-BR" smtClean="0"/>
              <a:t>1</a:t>
            </a:fld>
            <a:endParaRPr lang="pt-BR"/>
          </a:p>
        </p:txBody>
      </p:sp>
      <p:sp>
        <p:nvSpPr>
          <p:cNvPr id="5" name="Espaço Reservado para Cabeçalho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635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200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200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0999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801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5933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028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976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536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601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471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680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84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13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82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718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395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7263" y="0"/>
            <a:ext cx="3541562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11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1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Facetado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FABRICIA SILVA DA ROSA</dc:creator>
  <cp:lastModifiedBy>FABRICIA SILVA DA ROSA</cp:lastModifiedBy>
  <cp:revision>5</cp:revision>
  <dcterms:created xsi:type="dcterms:W3CDTF">2015-07-02T19:19:06Z</dcterms:created>
  <dcterms:modified xsi:type="dcterms:W3CDTF">2015-07-02T19:31:28Z</dcterms:modified>
</cp:coreProperties>
</file>