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B8785-004C-4D17-B1BE-F7AF919CC0B3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25281-412D-4D1C-AF88-08685148C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14334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D22C3-D308-4EDB-819E-22B40F92C0E4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9591C-4DB2-4911-A1BB-61A6F1F5E8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99774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9591C-4DB2-4911-A1BB-61A6F1F5E834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3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20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0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999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0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93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28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76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0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7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8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4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3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2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1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7263" y="0"/>
            <a:ext cx="3541562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FABRICIA SILVA DA ROSA</dc:creator>
  <cp:lastModifiedBy>FABRICIA SILVA DA ROSA</cp:lastModifiedBy>
  <cp:revision>5</cp:revision>
  <dcterms:created xsi:type="dcterms:W3CDTF">2015-07-02T19:19:06Z</dcterms:created>
  <dcterms:modified xsi:type="dcterms:W3CDTF">2015-07-02T19:31:28Z</dcterms:modified>
</cp:coreProperties>
</file>